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8" r:id="rId2"/>
    <p:sldMasterId id="2147483656" r:id="rId3"/>
    <p:sldMasterId id="2147483654" r:id="rId4"/>
    <p:sldMasterId id="2147483652" r:id="rId5"/>
    <p:sldMasterId id="2147483650" r:id="rId6"/>
    <p:sldMasterId id="2147483721" r:id="rId7"/>
    <p:sldMasterId id="2147483825" r:id="rId8"/>
    <p:sldMasterId id="2147483837" r:id="rId9"/>
    <p:sldMasterId id="2147483850" r:id="rId10"/>
    <p:sldMasterId id="2147483862" r:id="rId11"/>
    <p:sldMasterId id="2147483874" r:id="rId12"/>
    <p:sldMasterId id="2147483886" r:id="rId13"/>
    <p:sldMasterId id="2147483898" r:id="rId14"/>
    <p:sldMasterId id="2147483910" r:id="rId15"/>
    <p:sldMasterId id="2147483922" r:id="rId16"/>
    <p:sldMasterId id="2147484176" r:id="rId17"/>
    <p:sldMasterId id="2147484648" r:id="rId18"/>
  </p:sldMasterIdLst>
  <p:notesMasterIdLst>
    <p:notesMasterId r:id="rId97"/>
  </p:notesMasterIdLst>
  <p:sldIdLst>
    <p:sldId id="363" r:id="rId19"/>
    <p:sldId id="387" r:id="rId20"/>
    <p:sldId id="368"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8" r:id="rId39"/>
    <p:sldId id="358" r:id="rId40"/>
    <p:sldId id="367" r:id="rId41"/>
    <p:sldId id="306" r:id="rId42"/>
    <p:sldId id="302" r:id="rId43"/>
    <p:sldId id="307" r:id="rId44"/>
    <p:sldId id="312" r:id="rId45"/>
    <p:sldId id="342" r:id="rId46"/>
    <p:sldId id="285" r:id="rId47"/>
    <p:sldId id="320" r:id="rId48"/>
    <p:sldId id="390" r:id="rId49"/>
    <p:sldId id="391" r:id="rId50"/>
    <p:sldId id="389" r:id="rId51"/>
    <p:sldId id="344" r:id="rId52"/>
    <p:sldId id="308" r:id="rId53"/>
    <p:sldId id="321" r:id="rId54"/>
    <p:sldId id="336" r:id="rId55"/>
    <p:sldId id="335" r:id="rId56"/>
    <p:sldId id="337" r:id="rId57"/>
    <p:sldId id="338" r:id="rId58"/>
    <p:sldId id="339" r:id="rId59"/>
    <p:sldId id="340" r:id="rId60"/>
    <p:sldId id="357" r:id="rId61"/>
    <p:sldId id="411" r:id="rId62"/>
    <p:sldId id="412" r:id="rId63"/>
    <p:sldId id="413" r:id="rId64"/>
    <p:sldId id="318" r:id="rId65"/>
    <p:sldId id="323" r:id="rId66"/>
    <p:sldId id="364" r:id="rId67"/>
    <p:sldId id="398" r:id="rId68"/>
    <p:sldId id="399" r:id="rId69"/>
    <p:sldId id="396" r:id="rId70"/>
    <p:sldId id="397" r:id="rId71"/>
    <p:sldId id="393" r:id="rId72"/>
    <p:sldId id="286" r:id="rId73"/>
    <p:sldId id="392" r:id="rId74"/>
    <p:sldId id="287" r:id="rId75"/>
    <p:sldId id="366" r:id="rId76"/>
    <p:sldId id="341" r:id="rId77"/>
    <p:sldId id="365" r:id="rId78"/>
    <p:sldId id="360" r:id="rId79"/>
    <p:sldId id="359" r:id="rId80"/>
    <p:sldId id="288" r:id="rId81"/>
    <p:sldId id="405" r:id="rId82"/>
    <p:sldId id="403" r:id="rId83"/>
    <p:sldId id="400" r:id="rId84"/>
    <p:sldId id="289" r:id="rId85"/>
    <p:sldId id="402" r:id="rId86"/>
    <p:sldId id="314" r:id="rId87"/>
    <p:sldId id="406" r:id="rId88"/>
    <p:sldId id="407" r:id="rId89"/>
    <p:sldId id="347" r:id="rId90"/>
    <p:sldId id="361" r:id="rId91"/>
    <p:sldId id="348" r:id="rId92"/>
    <p:sldId id="349" r:id="rId93"/>
    <p:sldId id="401" r:id="rId94"/>
    <p:sldId id="408" r:id="rId95"/>
    <p:sldId id="414" r:id="rId9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70C"/>
    <a:srgbClr val="FFFF00"/>
    <a:srgbClr val="00FF00"/>
    <a:srgbClr val="FF0000"/>
    <a:srgbClr val="FF00FF"/>
    <a:srgbClr val="EE3D00"/>
    <a:srgbClr val="FFFF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3" d="100"/>
          <a:sy n="73" d="100"/>
        </p:scale>
        <p:origin x="-112" y="-824"/>
      </p:cViewPr>
      <p:guideLst>
        <p:guide orient="horz" pos="2160"/>
        <p:guide pos="2880"/>
      </p:guideLst>
    </p:cSldViewPr>
  </p:slideViewPr>
  <p:outlineViewPr>
    <p:cViewPr>
      <p:scale>
        <a:sx n="33" d="100"/>
        <a:sy n="33" d="100"/>
      </p:scale>
      <p:origin x="16" y="14288"/>
    </p:cViewPr>
  </p:outlineViewPr>
  <p:notesTextViewPr>
    <p:cViewPr>
      <p:scale>
        <a:sx n="100" d="100"/>
        <a:sy n="100" d="100"/>
      </p:scale>
      <p:origin x="0" y="0"/>
    </p:cViewPr>
  </p:notesTextViewPr>
  <p:sorterViewPr>
    <p:cViewPr>
      <p:scale>
        <a:sx n="100" d="100"/>
        <a:sy n="100" d="100"/>
      </p:scale>
      <p:origin x="0" y="3111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00" Type="http://schemas.openxmlformats.org/officeDocument/2006/relationships/viewProps" Target="viewProps.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3D794CE-1747-9449-8533-4C40D1F1FC07}" type="slidenum">
              <a:rPr lang="en-US"/>
              <a:pPr>
                <a:defRPr/>
              </a:pPr>
              <a:t>‹#›</a:t>
            </a:fld>
            <a:endParaRPr lang="en-US"/>
          </a:p>
        </p:txBody>
      </p:sp>
    </p:spTree>
    <p:extLst>
      <p:ext uri="{BB962C8B-B14F-4D97-AF65-F5344CB8AC3E}">
        <p14:creationId xmlns:p14="http://schemas.microsoft.com/office/powerpoint/2010/main" val="364064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de.dau.lv/angluvaloda/ang1/node21.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F9CC7A-EA2B-904A-B932-4CE363905A1D}" type="slidenum">
              <a:rPr lang="en-US" sz="1200" b="1">
                <a:solidFill>
                  <a:srgbClr val="000000"/>
                </a:solidFill>
              </a:rPr>
              <a:pPr eaLnBrk="1" hangingPunct="1"/>
              <a:t>2</a:t>
            </a:fld>
            <a:endParaRPr lang="en-US" sz="1200" b="1">
              <a:solidFill>
                <a:srgbClr val="000000"/>
              </a:solidFill>
            </a:endParaRPr>
          </a:p>
        </p:txBody>
      </p:sp>
      <p:sp>
        <p:nvSpPr>
          <p:cNvPr id="269315" name="Rectangle 2"/>
          <p:cNvSpPr>
            <a:spLocks noGrp="1" noRot="1" noChangeAspect="1" noChangeArrowheads="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D49A23-1631-4746-94A7-43074027880A}" type="slidenum">
              <a:rPr lang="en-US" sz="1200">
                <a:solidFill>
                  <a:srgbClr val="000000"/>
                </a:solidFill>
              </a:rPr>
              <a:pPr/>
              <a:t>13</a:t>
            </a:fld>
            <a:endParaRPr lang="en-US" sz="1200">
              <a:solidFill>
                <a:srgbClr val="000000"/>
              </a:solidFill>
            </a:endParaRPr>
          </a:p>
        </p:txBody>
      </p:sp>
      <p:sp>
        <p:nvSpPr>
          <p:cNvPr id="145410"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65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69B0C-54CB-214F-A2B8-394100BFB3CD}" type="slidenum">
              <a:rPr lang="en-US" sz="1200">
                <a:solidFill>
                  <a:srgbClr val="000000"/>
                </a:solidFill>
              </a:rPr>
              <a:pPr/>
              <a:t>14</a:t>
            </a:fld>
            <a:endParaRPr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2385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Stoics taught that destructive emotions resulted from errors in judgment, and that a sage, or person of </a:t>
            </a:r>
            <a:r>
              <a:rPr lang="fr-FR"/>
              <a:t>'</a:t>
            </a:r>
            <a:r>
              <a:rPr lang="en-US"/>
              <a:t>moral and intellectual perfection,</a:t>
            </a:r>
            <a:r>
              <a:rPr lang="fr-FR"/>
              <a:t>'</a:t>
            </a:r>
            <a:r>
              <a:rPr lang="en-US"/>
              <a:t> would not suffer such emotions ("Stoicism,"</a:t>
            </a:r>
            <a:r>
              <a:rPr lang="en-US" i="1"/>
              <a:t> Stanford Encyclopedia of Philosophy</a:t>
            </a:r>
            <a:r>
              <a:rPr lang="en-US"/>
              <a:t> cited at http://en.wikipedia.org/wiki/Stoicism; accessed 15 Sept 2012).  </a:t>
            </a:r>
          </a:p>
        </p:txBody>
      </p:sp>
      <p:sp>
        <p:nvSpPr>
          <p:cNvPr id="2385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E6E11E-1591-F945-B324-6B5797003FB8}" type="slidenum">
              <a:rPr lang="en-US" sz="1200">
                <a:solidFill>
                  <a:srgbClr val="000000"/>
                </a:solidFill>
              </a:rPr>
              <a:pPr/>
              <a:t>15</a:t>
            </a:fld>
            <a:endParaRPr 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2406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"Stoicism in the West, like Buddhism in the East, was a philosophy that sought not only to explain the nature of the physical world and our knowledge of it; but also to provide guidance on how to live the best life, and how to confront the challenges we all face in living" cited at http://gettingstronger.org/stoicism/; accessed 15 Sept 2012).  </a:t>
            </a:r>
          </a:p>
        </p:txBody>
      </p:sp>
      <p:sp>
        <p:nvSpPr>
          <p:cNvPr id="2406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EF5F0-0E6E-044A-84C8-9AED936028D8}" type="slidenum">
              <a:rPr lang="en-US" sz="1200">
                <a:solidFill>
                  <a:srgbClr val="000000"/>
                </a:solidFill>
              </a:rPr>
              <a:pPr/>
              <a:t>16</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2426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0179E4-496E-814B-8889-8585089ECCD5}" type="slidenum">
              <a:rPr lang="en-US" sz="1200">
                <a:solidFill>
                  <a:srgbClr val="000000"/>
                </a:solidFill>
              </a:rPr>
              <a:pPr/>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FB430D-0585-EA43-806C-B77CC78029FB}" type="slidenum">
              <a:rPr lang="en-US" sz="1200">
                <a:solidFill>
                  <a:srgbClr val="000000"/>
                </a:solidFill>
              </a:rPr>
              <a:pPr/>
              <a:t>18</a:t>
            </a:fld>
            <a:endParaRPr lang="en-US"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2C3FE-DF50-2845-9F5A-AED310AD3318}" type="slidenum">
              <a:rPr lang="en-US" sz="1200">
                <a:solidFill>
                  <a:srgbClr val="000000"/>
                </a:solidFill>
              </a:rPr>
              <a:pPr/>
              <a:t>20</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68F6C-C813-4045-9A14-E859B2AF7FC0}" type="slidenum">
              <a:rPr lang="en-US" sz="1200"/>
              <a:pPr/>
              <a:t>21</a:t>
            </a:fld>
            <a:endParaRPr lang="en-US" sz="1200"/>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4985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BC2353-9CD1-944F-A0C7-AFDCCEF269A7}" type="slidenum">
              <a:rPr lang="en-US" sz="1200"/>
              <a:pPr/>
              <a:t>22</a:t>
            </a:fld>
            <a:endParaRPr lang="en-US" sz="1200"/>
          </a:p>
        </p:txBody>
      </p:sp>
      <p:sp>
        <p:nvSpPr>
          <p:cNvPr id="36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19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A12E9-8B6D-BB47-ADEC-B7BDB38C7682}" type="slidenum">
              <a:rPr lang="en-US" sz="1200">
                <a:solidFill>
                  <a:srgbClr val="000000"/>
                </a:solidFill>
              </a:rPr>
              <a:pPr/>
              <a:t>23</a:t>
            </a:fld>
            <a:endParaRPr lang="en-US" sz="1200">
              <a:solidFill>
                <a:srgbClr val="000000"/>
              </a:solidFill>
            </a:endParaRPr>
          </a:p>
        </p:txBody>
      </p:sp>
      <p:sp>
        <p:nvSpPr>
          <p:cNvPr id="36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39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66E230-0D74-AB47-861C-9CC0D9A826BD}" type="slidenum">
              <a:rPr lang="en-US" sz="1200">
                <a:solidFill>
                  <a:srgbClr val="000000"/>
                </a:solidFill>
              </a:rPr>
              <a:pPr/>
              <a:t>3</a:t>
            </a:fld>
            <a:endParaRPr lang="en-US" sz="1200">
              <a:solidFill>
                <a:srgbClr val="000000"/>
              </a:solidFill>
            </a:endParaRPr>
          </a:p>
        </p:txBody>
      </p:sp>
      <p:sp>
        <p:nvSpPr>
          <p:cNvPr id="124930"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EF24D6-1642-EF4D-AC94-9211AAF95F06}" type="slidenum">
              <a:rPr lang="en-US" sz="1200"/>
              <a:pPr/>
              <a:t>24</a:t>
            </a:fld>
            <a:endParaRPr lang="en-US" sz="1200"/>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0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768983-2176-F347-B8E5-78A523AB2148}" type="slidenum">
              <a:rPr lang="en-US" sz="1200"/>
              <a:pPr/>
              <a:t>25</a:t>
            </a:fld>
            <a:endParaRPr lang="en-US" sz="1200"/>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805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66300C-9A82-334B-8C0C-00C78E218D1B}" type="slidenum">
              <a:rPr lang="en-US" sz="1200"/>
              <a:pPr/>
              <a:t>26</a:t>
            </a:fld>
            <a:endParaRPr lang="en-US" sz="1200"/>
          </a:p>
        </p:txBody>
      </p:sp>
      <p:sp>
        <p:nvSpPr>
          <p:cNvPr id="158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009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C01E3-AF60-6247-9028-A5CE261CFEED}" type="slidenum">
              <a:rPr lang="en-US" sz="1200"/>
              <a:pPr/>
              <a:t>28</a:t>
            </a:fld>
            <a:endParaRPr lang="en-US" sz="1200"/>
          </a:p>
        </p:txBody>
      </p:sp>
      <p:sp>
        <p:nvSpPr>
          <p:cNvPr id="287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31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AE0A09-0971-FD40-A58C-895EA7A6491C}" type="slidenum">
              <a:rPr lang="en-US" sz="1200"/>
              <a:pPr/>
              <a:t>29</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52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F8912F-0276-B447-B0FF-77BABE54107C}" type="slidenum">
              <a:rPr lang="en-US" sz="1200"/>
              <a:pPr/>
              <a:t>30</a:t>
            </a:fld>
            <a:endParaRPr lang="en-US" sz="1200"/>
          </a:p>
        </p:txBody>
      </p:sp>
      <p:sp>
        <p:nvSpPr>
          <p:cNvPr id="206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726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6D1B77-EC74-6A48-9E1C-E4AD02ED8B01}" type="slidenum">
              <a:rPr lang="en-US" sz="1200"/>
              <a:pPr/>
              <a:t>31</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6931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F2EEA-8702-994F-90CC-E921EAD2738B}" type="slidenum">
              <a:rPr lang="en-US" sz="1200"/>
              <a:pPr/>
              <a:t>32</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136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B8C03D-9DCA-364E-9DC1-5F4371AA8EB9}" type="slidenum">
              <a:rPr lang="en-US" sz="1200"/>
              <a:pPr/>
              <a:t>33</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341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088CA8-D35C-C048-891E-C89AC5A14306}" type="slidenum">
              <a:rPr lang="en-US" sz="1200"/>
              <a:pPr/>
              <a:t>34</a:t>
            </a:fld>
            <a:endParaRPr lang="en-US" sz="1200"/>
          </a:p>
        </p:txBody>
      </p:sp>
      <p:sp>
        <p:nvSpPr>
          <p:cNvPr id="320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545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45FC21-2DCB-AA44-B123-DB3907F07A2B}" type="slidenum">
              <a:rPr lang="en-US" sz="1200">
                <a:solidFill>
                  <a:srgbClr val="000000"/>
                </a:solidFill>
              </a:rPr>
              <a:pPr/>
              <a:t>4</a:t>
            </a:fld>
            <a:endParaRPr lang="en-US" sz="1200">
              <a:solidFill>
                <a:srgbClr val="000000"/>
              </a:solidFill>
            </a:endParaRPr>
          </a:p>
        </p:txBody>
      </p:sp>
      <p:sp>
        <p:nvSpPr>
          <p:cNvPr id="129026"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2081F-773F-8F42-974B-FA1690E3B6A9}" type="slidenum">
              <a:rPr lang="en-US" sz="1200"/>
              <a:pPr/>
              <a:t>35</a:t>
            </a:fld>
            <a:endParaRPr lang="en-US" sz="1200"/>
          </a:p>
        </p:txBody>
      </p:sp>
      <p:sp>
        <p:nvSpPr>
          <p:cNvPr id="16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75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5D49B5-4BA4-4A4B-9D13-4BE3E4949A04}" type="slidenum">
              <a:rPr lang="en-US" sz="1200"/>
              <a:pPr/>
              <a:t>36</a:t>
            </a:fld>
            <a:endParaRPr lang="en-US" sz="1200"/>
          </a:p>
        </p:txBody>
      </p:sp>
      <p:sp>
        <p:nvSpPr>
          <p:cNvPr id="2088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95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183979-1B52-5D46-8E11-65B1628A5B83}" type="slidenum">
              <a:rPr lang="en-US" sz="1200"/>
              <a:pPr/>
              <a:t>37</a:t>
            </a:fld>
            <a:endParaRPr lang="en-US" sz="1200"/>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160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5112D7-9172-604A-B33D-60B1A0F2004C}" type="slidenum">
              <a:rPr lang="en-US" sz="1200"/>
              <a:pPr/>
              <a:t>38</a:t>
            </a:fld>
            <a:endParaRPr lang="en-US" sz="1200"/>
          </a:p>
        </p:txBody>
      </p:sp>
      <p:sp>
        <p:nvSpPr>
          <p:cNvPr id="2560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365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AB2BEB-917C-8B49-81DA-B391EBAE2049}" type="slidenum">
              <a:rPr lang="en-US" sz="1200"/>
              <a:pPr/>
              <a:t>40</a:t>
            </a:fld>
            <a:endParaRPr lang="en-US" sz="1200"/>
          </a:p>
        </p:txBody>
      </p:sp>
      <p:sp>
        <p:nvSpPr>
          <p:cNvPr id="280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672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58A223-EEB6-9E4D-BF0D-DCA13F92D46C}" type="slidenum">
              <a:rPr lang="en-US" sz="1200"/>
              <a:pPr/>
              <a:t>41</a:t>
            </a:fld>
            <a:endParaRPr lang="en-US" sz="1200"/>
          </a:p>
        </p:txBody>
      </p:sp>
      <p:sp>
        <p:nvSpPr>
          <p:cNvPr id="282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87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659B15-740F-5746-9BDF-99BB77A900CB}" type="slidenum">
              <a:rPr lang="en-US" sz="1200"/>
              <a:pPr/>
              <a:t>42</a:t>
            </a:fld>
            <a:endParaRPr lang="en-US" sz="1200"/>
          </a:p>
        </p:txBody>
      </p:sp>
      <p:sp>
        <p:nvSpPr>
          <p:cNvPr id="284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08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1B743D-97FE-184B-940E-76B63652D989}" type="slidenum">
              <a:rPr lang="en-US" sz="1200"/>
              <a:pPr/>
              <a:t>43</a:t>
            </a:fld>
            <a:endParaRPr lang="en-US" sz="1200"/>
          </a:p>
        </p:txBody>
      </p:sp>
      <p:sp>
        <p:nvSpPr>
          <p:cNvPr id="3604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286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723C8-8BCF-724F-A52D-6E81173AD643}" type="slidenum">
              <a:rPr lang="en-US" sz="1200">
                <a:solidFill>
                  <a:srgbClr val="000000"/>
                </a:solidFill>
              </a:rPr>
              <a:pPr/>
              <a:t>44</a:t>
            </a:fld>
            <a:endParaRPr lang="en-US" sz="1200">
              <a:solidFill>
                <a:srgbClr val="000000"/>
              </a:solidFill>
            </a:endParaRPr>
          </a:p>
        </p:txBody>
      </p:sp>
      <p:sp>
        <p:nvSpPr>
          <p:cNvPr id="346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491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5BDED1-AE01-5A45-A25C-0FD13F2637F5}" type="slidenum">
              <a:rPr lang="en-US" sz="1200">
                <a:solidFill>
                  <a:srgbClr val="000000"/>
                </a:solidFill>
              </a:rPr>
              <a:pPr/>
              <a:t>45</a:t>
            </a:fld>
            <a:endParaRPr lang="en-US" sz="1200">
              <a:solidFill>
                <a:srgbClr val="000000"/>
              </a:solidFill>
            </a:endParaRPr>
          </a:p>
        </p:txBody>
      </p:sp>
      <p:sp>
        <p:nvSpPr>
          <p:cNvPr id="346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6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3FB5D2-5DDD-C844-AD2B-51B232F9EB42}" type="slidenum">
              <a:rPr lang="en-US" sz="1200">
                <a:solidFill>
                  <a:srgbClr val="000000"/>
                </a:solidFill>
              </a:rPr>
              <a:pPr/>
              <a:t>5</a:t>
            </a:fld>
            <a:endParaRPr lang="en-US" sz="1200">
              <a:solidFill>
                <a:srgbClr val="000000"/>
              </a:solidFill>
            </a:endParaRPr>
          </a:p>
        </p:txBody>
      </p:sp>
      <p:sp>
        <p:nvSpPr>
          <p:cNvPr id="131074"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28AF-C470-BC4A-8E4D-A5BD350D44A3}" type="slidenum">
              <a:rPr lang="en-US" sz="1200">
                <a:solidFill>
                  <a:srgbClr val="000000"/>
                </a:solidFill>
              </a:rPr>
              <a:pPr/>
              <a:t>46</a:t>
            </a:fld>
            <a:endParaRPr lang="en-US" sz="1200">
              <a:solidFill>
                <a:srgbClr val="000000"/>
              </a:solidFill>
            </a:endParaRPr>
          </a:p>
        </p:txBody>
      </p:sp>
      <p:sp>
        <p:nvSpPr>
          <p:cNvPr id="346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901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468D06-B0E7-E243-888D-2870604A4EBC}" type="slidenum">
              <a:rPr lang="en-US" sz="1200"/>
              <a:pPr/>
              <a:t>47</a:t>
            </a:fld>
            <a:endParaRPr lang="en-US" sz="1200"/>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105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8D77D9-C414-6C48-A91A-957E0D5D1626}" type="slidenum">
              <a:rPr lang="en-US" sz="1200"/>
              <a:pPr/>
              <a:t>48</a:t>
            </a:fld>
            <a:endParaRPr lang="en-US" sz="1200"/>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31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80DC04-200E-0247-8A19-45146AF9CC32}" type="slidenum">
              <a:rPr lang="en-US" sz="1200"/>
              <a:pPr/>
              <a:t>49</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51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19D98A-E6F6-D840-B3B1-02A741C87A86}" type="slidenum">
              <a:rPr lang="en-US" sz="1200">
                <a:solidFill>
                  <a:srgbClr val="000000"/>
                </a:solidFill>
              </a:rPr>
              <a:pPr/>
              <a:t>50</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0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66B49-E9A5-5D4D-A994-5D8243D7C974}" type="slidenum">
              <a:rPr lang="en-US" sz="1200">
                <a:solidFill>
                  <a:srgbClr val="000000"/>
                </a:solidFill>
              </a:rPr>
              <a:pPr/>
              <a:t>51</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925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8565F-9FE3-4C4F-9776-AAF135455606}" type="slidenum">
              <a:rPr lang="en-US" sz="1200">
                <a:solidFill>
                  <a:srgbClr val="000000"/>
                </a:solidFill>
              </a:rPr>
              <a:pPr/>
              <a:t>52</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129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25A259-98FF-6A45-9DBB-F8C84C02E943}" type="slidenum">
              <a:rPr lang="en-US" sz="1200">
                <a:solidFill>
                  <a:srgbClr val="000000"/>
                </a:solidFill>
              </a:rPr>
              <a:pPr/>
              <a:t>53</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334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7DD1E4-196F-8B4B-8AEA-3BE8DBD43872}" type="slidenum">
              <a:rPr lang="en-US" sz="1200"/>
              <a:pPr/>
              <a:t>54</a:t>
            </a:fld>
            <a:endParaRPr lang="en-US" sz="1200"/>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539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30DF81-81C5-4C42-8AD2-4CADFFBF6A60}" type="slidenum">
              <a:rPr lang="en-US" sz="1200"/>
              <a:pPr/>
              <a:t>55</a:t>
            </a:fld>
            <a:endParaRPr lang="en-US" sz="1200"/>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4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2222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Antisthenes of Athens (c.445-c.360 BC) is regarded as the founder of Cynicism. He was a student of Gorgias, but later he became a pupil and follower of Socrates. He usually expressed his distain for conventional values and pleasure. For Antisthenes, desire leads to pleasure and pleasure to the misery of insufficient and temporal happiness. For Antisthenes only virtue is sufficient for real happiness, that is well-being. A virtuous person is sufficient with whatever is present and with future expectations and social conventions. According to Diogenes Laertius (</a:t>
            </a:r>
            <a:r>
              <a:rPr lang="en-US" i="1"/>
              <a:t>Lives and Opinions of Eminent Philosophers</a:t>
            </a:r>
            <a:r>
              <a:rPr lang="en-US"/>
              <a:t> VI ): </a:t>
            </a:r>
          </a:p>
          <a:p>
            <a:r>
              <a:rPr lang="en-US" i="1"/>
              <a:t>And the doctrines he adopted were these. He used to insist that virtue was a thing which might be taught; also, that the nobly born and virtuously disposed, were the same people; for that virtue was of itself sufficient for happiness. And was in need of nothing, except the strength of Socrates. He also looked upon virtue as a species of work, not wanting many arguments, or much instruction; and he taught that the wise man was sufficient for himself; for that everything that belonged to any one else belonged to him. He considered obscurity of fame a good thing, and equally good with labour. And he used to say that the wise man would regulate his conduct as a citizen, not according to the established laws of the state, but according to the law of virtue. </a:t>
            </a:r>
            <a:endParaRPr lang="en-US"/>
          </a:p>
          <a:p>
            <a:r>
              <a:rPr lang="en-US"/>
              <a:t>Translated by Yonge {http://www.philosophy.gr/hellinistic/cynics.htm}</a:t>
            </a:r>
          </a:p>
        </p:txBody>
      </p:sp>
      <p:sp>
        <p:nvSpPr>
          <p:cNvPr id="2222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6E1CFF-75BC-B64E-B474-ACACF4F8A436}" type="slidenum">
              <a:rPr lang="en-US" sz="1200">
                <a:solidFill>
                  <a:srgbClr val="000000"/>
                </a:solidFill>
              </a:rPr>
              <a:pPr/>
              <a:t>6</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AE831C-F0FA-BC49-8780-5898C07BDBE2}" type="slidenum">
              <a:rPr lang="en-US" sz="1200"/>
              <a:pPr/>
              <a:t>56</a:t>
            </a:fld>
            <a:endParaRPr lang="en-US" sz="1200"/>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949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E3EE0F-C617-1D45-8967-097966062B0C}" type="slidenum">
              <a:rPr lang="en-US" sz="1200"/>
              <a:pPr/>
              <a:t>57</a:t>
            </a:fld>
            <a:endParaRPr lang="en-US" sz="1200"/>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153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4B3E56-744B-974A-B59B-CA605490D101}" type="slidenum">
              <a:rPr lang="en-US" sz="1200"/>
              <a:pPr/>
              <a:t>60</a:t>
            </a:fld>
            <a:endParaRPr lang="en-US" sz="1200"/>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563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9496EA-E3A1-014F-8EE8-CE5817692188}" type="slidenum">
              <a:rPr lang="en-US" sz="1200"/>
              <a:pPr/>
              <a:t>61</a:t>
            </a:fld>
            <a:endParaRPr lang="en-US" sz="1200"/>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768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1053E-EC61-E44C-B79D-6BBBF4287164}" type="slidenum">
              <a:rPr lang="en-US" sz="1200"/>
              <a:pPr/>
              <a:t>62</a:t>
            </a:fld>
            <a:endParaRPr lang="en-US" sz="1200"/>
          </a:p>
        </p:txBody>
      </p:sp>
      <p:sp>
        <p:nvSpPr>
          <p:cNvPr id="376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97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C28AF-2076-4842-8EC9-04FFE5AC42BB}" type="slidenum">
              <a:rPr lang="en-US" sz="1200"/>
              <a:pPr/>
              <a:t>63</a:t>
            </a:fld>
            <a:endParaRPr lang="en-US" sz="1200"/>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177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53859E-5289-234A-B507-F742A51DCCF2}" type="slidenum">
              <a:rPr lang="en-US" sz="1200"/>
              <a:pPr/>
              <a:t>64</a:t>
            </a:fld>
            <a:endParaRPr lang="en-US" sz="1200"/>
          </a:p>
        </p:txBody>
      </p:sp>
      <p:sp>
        <p:nvSpPr>
          <p:cNvPr id="323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382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324AF8-CE08-9248-BB82-E56C3CBE67B3}" type="slidenum">
              <a:rPr lang="en-US" sz="1200"/>
              <a:pPr/>
              <a:t>67</a:t>
            </a:fld>
            <a:endParaRPr lang="en-US" sz="1200"/>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2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4FBB6E-3D16-6547-AE3A-E930A9D82A7E}" type="slidenum">
              <a:rPr lang="en-US" sz="1200"/>
              <a:pPr/>
              <a:t>68</a:t>
            </a:fld>
            <a:endParaRPr lang="en-US" sz="1200"/>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99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D50F1-4000-A94B-866D-8F71A341CC7D}" type="slidenum">
              <a:rPr lang="en-US" sz="1200"/>
              <a:pPr/>
              <a:t>70</a:t>
            </a:fld>
            <a:endParaRPr lang="en-US" sz="1200"/>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4304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2242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Diogenes lived in a barrel (some say a bathtub) publicly, begging from people and giving wise sayings to those who came to see him.</a:t>
            </a:r>
          </a:p>
        </p:txBody>
      </p:sp>
      <p:sp>
        <p:nvSpPr>
          <p:cNvPr id="2242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7E5680-3994-1C48-A59B-8211E852E10C}" type="slidenum">
              <a:rPr lang="en-US" sz="1200">
                <a:solidFill>
                  <a:srgbClr val="000000"/>
                </a:solidFill>
              </a:rPr>
              <a:pPr/>
              <a:t>7</a:t>
            </a:fld>
            <a:endParaRPr 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8C5DEE-73EB-E346-8728-6A6F4581B3CC}" type="slidenum">
              <a:rPr lang="en-US" sz="1200"/>
              <a:pPr/>
              <a:t>72</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4611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8DAE53-90A6-4249-8857-806E24DD432E}" type="slidenum">
              <a:rPr lang="en-US" sz="1200"/>
              <a:pPr/>
              <a:t>74</a:t>
            </a:fld>
            <a:endParaRPr lang="en-US" sz="1200"/>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4918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C0A886-21FD-8F49-BB58-ADF33777ACCE}" type="slidenum">
              <a:rPr lang="en-US" sz="1200"/>
              <a:pPr/>
              <a:t>75</a:t>
            </a:fld>
            <a:endParaRPr lang="en-US" sz="1200"/>
          </a:p>
        </p:txBody>
      </p:sp>
      <p:sp>
        <p:nvSpPr>
          <p:cNvPr id="329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123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88938D-3D3A-6640-8C18-C3139F57E2E2}" type="slidenum">
              <a:rPr lang="en-US" sz="1200"/>
              <a:pPr/>
              <a:t>76</a:t>
            </a:fld>
            <a:endParaRPr lang="en-US" sz="1200"/>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328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FD2BC9-CC91-864E-AB74-8F4CC6E558EA}" type="slidenum">
              <a:rPr lang="en-US" sz="1200">
                <a:solidFill>
                  <a:srgbClr val="000000"/>
                </a:solidFill>
              </a:rPr>
              <a:pPr/>
              <a:t>77</a:t>
            </a:fld>
            <a:endParaRPr lang="en-US" sz="1200">
              <a:solidFill>
                <a:srgbClr val="000000"/>
              </a:solidFill>
            </a:endParaRPr>
          </a:p>
        </p:txBody>
      </p:sp>
      <p:sp>
        <p:nvSpPr>
          <p:cNvPr id="346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53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2263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Diogenes regularly took a lamp publicly to say he was looking for an honest man.</a:t>
            </a:r>
          </a:p>
        </p:txBody>
      </p:sp>
      <p:sp>
        <p:nvSpPr>
          <p:cNvPr id="2263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48AA9C-9A52-B043-A692-934073BA947A}" type="slidenum">
              <a:rPr lang="en-US" sz="1200">
                <a:solidFill>
                  <a:srgbClr val="000000"/>
                </a:solidFill>
              </a:rPr>
              <a:pPr/>
              <a:t>8</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Diogenes of Sinope (c.400-c.325 BC) was a follower of Antisthenes and probably the most popular of the Cynics. Plato called Diogenes </a:t>
            </a:r>
            <a:r>
              <a:rPr lang="fr-FR" altLang="ja-JP"/>
              <a:t>'</a:t>
            </a:r>
            <a:r>
              <a:rPr lang="en-US" altLang="ja-JP"/>
              <a:t>Socrates gone mad</a:t>
            </a:r>
            <a:r>
              <a:rPr lang="fr-FR" altLang="ja-JP"/>
              <a:t>'</a:t>
            </a:r>
            <a:r>
              <a:rPr lang="en-US" altLang="ja-JP"/>
              <a:t>. He had an extreme personality with strong views. He denied pleasure and physical wealth for asceticism. He had the nickname </a:t>
            </a:r>
            <a:r>
              <a:rPr lang="fr-FR" altLang="ja-JP"/>
              <a:t>'</a:t>
            </a:r>
            <a:r>
              <a:rPr lang="en-US" altLang="ja-JP"/>
              <a:t>the dog</a:t>
            </a:r>
            <a:r>
              <a:rPr lang="fr-FR" altLang="ja-JP"/>
              <a:t>'</a:t>
            </a:r>
            <a:r>
              <a:rPr lang="en-US" altLang="ja-JP"/>
              <a:t> because of his shamelessness. He used to live in a barrel with only two possessions: a robe to wear and a stick to walk. There are many stories for Diogenes</a:t>
            </a:r>
            <a:r>
              <a:rPr lang="fr-FR" altLang="ja-JP"/>
              <a:t>'</a:t>
            </a:r>
            <a:r>
              <a:rPr lang="en-US" altLang="ja-JP"/>
              <a:t> rebellious and anti-conformal character. According to some ancient sources Diogenes carried a lighted lamp in broad daylight looking in the streets of Athens for the honest man. But the most famous anecdote of his life is related to Alexander the Great. When Alexander stood before him and asked him if he had any desire, Diogenes asked Alexander to move a little to one side because he was blocking the sun. </a:t>
            </a:r>
          </a:p>
          <a:p>
            <a:r>
              <a:rPr lang="en-US" i="1"/>
              <a:t>There lived a wise man in ancient Greece whose name was Diogenes. Men came from all parts of the land to see him and talk to him. </a:t>
            </a:r>
            <a:endParaRPr lang="en-US"/>
          </a:p>
          <a:p>
            <a:r>
              <a:rPr lang="en-US" i="1"/>
              <a:t>Diogenes was a strange man. He said that no man needed much, and so he did not live in a house but slept in a barrel, which he rolled about from place to place. He spent his days sitting in the sun and saying wise things to those who were around him. </a:t>
            </a:r>
            <a:endParaRPr lang="en-US"/>
          </a:p>
          <a:p>
            <a:r>
              <a:rPr lang="en-US" i="1"/>
              <a:t>When Alexander the Great came to that town he went to see the wise man. He found Diogenes outside the town lying on the ground by his barrel. He was enjoying the sun. </a:t>
            </a:r>
            <a:endParaRPr lang="en-US"/>
          </a:p>
          <a:p>
            <a:r>
              <a:rPr lang="en-US" i="1"/>
              <a:t>When he saw the king he sat up and looked at Alexander. Alexander greeted him and said: </a:t>
            </a:r>
            <a:endParaRPr lang="en-US"/>
          </a:p>
          <a:p>
            <a:r>
              <a:rPr lang="en-US" i="1"/>
              <a:t>"Diogenes, I have heard a great deal about you. Is there anything I can do for you?" </a:t>
            </a:r>
            <a:endParaRPr lang="en-US"/>
          </a:p>
          <a:p>
            <a:r>
              <a:rPr lang="en-US" i="1"/>
              <a:t>"Yes," said Diogenes, "you can step aside a little so as not to keep the sunshine from me." </a:t>
            </a:r>
            <a:endParaRPr lang="en-US"/>
          </a:p>
          <a:p>
            <a:r>
              <a:rPr lang="en-US" i="1"/>
              <a:t>The king was very much surprised. But this answer did not make him angry. He turned to his officers with the following words: </a:t>
            </a:r>
            <a:endParaRPr lang="en-US"/>
          </a:p>
          <a:p>
            <a:r>
              <a:rPr lang="en-US" i="1"/>
              <a:t>"Say what you like, but if I were not Alexander, I should like to be Diogenes." </a:t>
            </a:r>
            <a:endParaRPr lang="en-US"/>
          </a:p>
          <a:p>
            <a:r>
              <a:rPr lang="en-US"/>
              <a:t>[Retrieved from </a:t>
            </a:r>
            <a:r>
              <a:rPr lang="en-US">
                <a:hlinkClick r:id="rId3"/>
              </a:rPr>
              <a:t>http://www.de.dau.lv/angluvaloda/ang1/node21.html</a:t>
            </a:r>
            <a:r>
              <a:rPr lang="en-US"/>
              <a:t>] </a:t>
            </a:r>
          </a:p>
          <a:p>
            <a:endParaRPr lang="en-US"/>
          </a:p>
        </p:txBody>
      </p:sp>
      <p:sp>
        <p:nvSpPr>
          <p:cNvPr id="2283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87C5BE-1185-7B4D-82E2-7B9891A841FA}" type="slidenum">
              <a:rPr lang="en-US" sz="1200">
                <a:solidFill>
                  <a:srgbClr val="000000"/>
                </a:solidFill>
              </a:rPr>
              <a:pPr/>
              <a:t>9</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CDE569-1142-D444-A21E-7DC8554829CA}" type="slidenum">
              <a:rPr lang="en-US" sz="1200">
                <a:solidFill>
                  <a:srgbClr val="000000"/>
                </a:solidFill>
              </a:rPr>
              <a:pPr/>
              <a:t>12</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BBA2C-D3AC-9E44-93C9-EF813709C344}" type="slidenum">
              <a:rPr lang="en-US"/>
              <a:pPr>
                <a:defRPr/>
              </a:pPr>
              <a:t>‹#›</a:t>
            </a:fld>
            <a:endParaRPr lang="en-US"/>
          </a:p>
        </p:txBody>
      </p:sp>
    </p:spTree>
    <p:extLst>
      <p:ext uri="{BB962C8B-B14F-4D97-AF65-F5344CB8AC3E}">
        <p14:creationId xmlns:p14="http://schemas.microsoft.com/office/powerpoint/2010/main" val="2262292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24BA35-0CF1-1D4A-94BC-08F689F88AA1}" type="slidenum">
              <a:rPr lang="en-US"/>
              <a:pPr>
                <a:defRPr/>
              </a:pPr>
              <a:t>‹#›</a:t>
            </a:fld>
            <a:endParaRPr lang="en-US"/>
          </a:p>
        </p:txBody>
      </p:sp>
    </p:spTree>
    <p:extLst>
      <p:ext uri="{BB962C8B-B14F-4D97-AF65-F5344CB8AC3E}">
        <p14:creationId xmlns:p14="http://schemas.microsoft.com/office/powerpoint/2010/main" val="1007372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A981ED3-115F-6349-8B69-ED3F8B4CD897}" type="slidenum">
              <a:rPr lang="en-US"/>
              <a:pPr>
                <a:defRPr/>
              </a:pPr>
              <a:t>‹#›</a:t>
            </a:fld>
            <a:endParaRPr lang="en-US"/>
          </a:p>
        </p:txBody>
      </p:sp>
    </p:spTree>
    <p:extLst>
      <p:ext uri="{BB962C8B-B14F-4D97-AF65-F5344CB8AC3E}">
        <p14:creationId xmlns:p14="http://schemas.microsoft.com/office/powerpoint/2010/main" val="3663982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FFE7EC-1BC9-974C-A40F-E2B639A1EB3E}" type="slidenum">
              <a:rPr lang="en-US"/>
              <a:pPr>
                <a:defRPr/>
              </a:pPr>
              <a:t>‹#›</a:t>
            </a:fld>
            <a:endParaRPr lang="en-US"/>
          </a:p>
        </p:txBody>
      </p:sp>
    </p:spTree>
    <p:extLst>
      <p:ext uri="{BB962C8B-B14F-4D97-AF65-F5344CB8AC3E}">
        <p14:creationId xmlns:p14="http://schemas.microsoft.com/office/powerpoint/2010/main" val="41277961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8775057-3B7A-3C45-9804-685552023466}" type="slidenum">
              <a:rPr lang="en-US"/>
              <a:pPr>
                <a:defRPr/>
              </a:pPr>
              <a:t>‹#›</a:t>
            </a:fld>
            <a:endParaRPr lang="en-US"/>
          </a:p>
        </p:txBody>
      </p:sp>
    </p:spTree>
    <p:extLst>
      <p:ext uri="{BB962C8B-B14F-4D97-AF65-F5344CB8AC3E}">
        <p14:creationId xmlns:p14="http://schemas.microsoft.com/office/powerpoint/2010/main" val="12046972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FDBA7B8D-F9EE-E445-8D1E-9C584136236A}" type="slidenum">
              <a:rPr lang="en-US"/>
              <a:pPr>
                <a:defRPr/>
              </a:pPr>
              <a:t>‹#›</a:t>
            </a:fld>
            <a:endParaRPr lang="en-US"/>
          </a:p>
        </p:txBody>
      </p:sp>
    </p:spTree>
    <p:extLst>
      <p:ext uri="{BB962C8B-B14F-4D97-AF65-F5344CB8AC3E}">
        <p14:creationId xmlns:p14="http://schemas.microsoft.com/office/powerpoint/2010/main" val="1797483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6519FA2-AE73-E147-A8BE-53B81DADCFBC}" type="slidenum">
              <a:rPr lang="en-US"/>
              <a:pPr>
                <a:defRPr/>
              </a:pPr>
              <a:t>‹#›</a:t>
            </a:fld>
            <a:endParaRPr lang="en-US"/>
          </a:p>
        </p:txBody>
      </p:sp>
    </p:spTree>
    <p:extLst>
      <p:ext uri="{BB962C8B-B14F-4D97-AF65-F5344CB8AC3E}">
        <p14:creationId xmlns:p14="http://schemas.microsoft.com/office/powerpoint/2010/main" val="34553786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51E5945-5A4D-9241-BE33-2020F82A4AC4}" type="slidenum">
              <a:rPr lang="en-US"/>
              <a:pPr>
                <a:defRPr/>
              </a:pPr>
              <a:t>‹#›</a:t>
            </a:fld>
            <a:endParaRPr lang="en-US"/>
          </a:p>
        </p:txBody>
      </p:sp>
    </p:spTree>
    <p:extLst>
      <p:ext uri="{BB962C8B-B14F-4D97-AF65-F5344CB8AC3E}">
        <p14:creationId xmlns:p14="http://schemas.microsoft.com/office/powerpoint/2010/main" val="23441038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A7240C1-E4BE-EC41-9BF7-AEF908F0678E}" type="slidenum">
              <a:rPr lang="en-US"/>
              <a:pPr>
                <a:defRPr/>
              </a:pPr>
              <a:t>‹#›</a:t>
            </a:fld>
            <a:endParaRPr lang="en-US"/>
          </a:p>
        </p:txBody>
      </p:sp>
    </p:spTree>
    <p:extLst>
      <p:ext uri="{BB962C8B-B14F-4D97-AF65-F5344CB8AC3E}">
        <p14:creationId xmlns:p14="http://schemas.microsoft.com/office/powerpoint/2010/main" val="34270783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C601869-CD36-6940-AACB-73D21E1817BF}" type="slidenum">
              <a:rPr lang="en-US"/>
              <a:pPr>
                <a:defRPr/>
              </a:pPr>
              <a:t>‹#›</a:t>
            </a:fld>
            <a:endParaRPr lang="en-US"/>
          </a:p>
        </p:txBody>
      </p:sp>
    </p:spTree>
    <p:extLst>
      <p:ext uri="{BB962C8B-B14F-4D97-AF65-F5344CB8AC3E}">
        <p14:creationId xmlns:p14="http://schemas.microsoft.com/office/powerpoint/2010/main" val="3211040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5BD54A0-E4BC-CA47-9A14-B5BC2B4EB58C}" type="slidenum">
              <a:rPr lang="en-US"/>
              <a:pPr>
                <a:defRPr/>
              </a:pPr>
              <a:t>‹#›</a:t>
            </a:fld>
            <a:endParaRPr lang="en-US"/>
          </a:p>
        </p:txBody>
      </p:sp>
    </p:spTree>
    <p:extLst>
      <p:ext uri="{BB962C8B-B14F-4D97-AF65-F5344CB8AC3E}">
        <p14:creationId xmlns:p14="http://schemas.microsoft.com/office/powerpoint/2010/main" val="31573689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9C055C8-0703-F340-A653-DD5F21D55EC8}" type="slidenum">
              <a:rPr lang="en-US"/>
              <a:pPr>
                <a:defRPr/>
              </a:pPr>
              <a:t>‹#›</a:t>
            </a:fld>
            <a:endParaRPr lang="en-US"/>
          </a:p>
        </p:txBody>
      </p:sp>
    </p:spTree>
    <p:extLst>
      <p:ext uri="{BB962C8B-B14F-4D97-AF65-F5344CB8AC3E}">
        <p14:creationId xmlns:p14="http://schemas.microsoft.com/office/powerpoint/2010/main" val="237779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566BC-CD67-4640-BD9B-B0C2DE0392F2}" type="slidenum">
              <a:rPr lang="en-US"/>
              <a:pPr>
                <a:defRPr/>
              </a:pPr>
              <a:t>‹#›</a:t>
            </a:fld>
            <a:endParaRPr lang="en-US"/>
          </a:p>
        </p:txBody>
      </p:sp>
    </p:spTree>
    <p:extLst>
      <p:ext uri="{BB962C8B-B14F-4D97-AF65-F5344CB8AC3E}">
        <p14:creationId xmlns:p14="http://schemas.microsoft.com/office/powerpoint/2010/main" val="37096204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38DF70D0-C48E-A44B-B189-54052FA1AAD7}" type="slidenum">
              <a:rPr lang="en-US"/>
              <a:pPr>
                <a:defRPr/>
              </a:pPr>
              <a:t>‹#›</a:t>
            </a:fld>
            <a:endParaRPr lang="en-US"/>
          </a:p>
        </p:txBody>
      </p:sp>
    </p:spTree>
    <p:extLst>
      <p:ext uri="{BB962C8B-B14F-4D97-AF65-F5344CB8AC3E}">
        <p14:creationId xmlns:p14="http://schemas.microsoft.com/office/powerpoint/2010/main" val="570299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50A63B8-E99A-D943-877B-C16904B94603}" type="slidenum">
              <a:rPr lang="en-US"/>
              <a:pPr>
                <a:defRPr/>
              </a:pPr>
              <a:t>‹#›</a:t>
            </a:fld>
            <a:endParaRPr lang="en-US"/>
          </a:p>
        </p:txBody>
      </p:sp>
    </p:spTree>
    <p:extLst>
      <p:ext uri="{BB962C8B-B14F-4D97-AF65-F5344CB8AC3E}">
        <p14:creationId xmlns:p14="http://schemas.microsoft.com/office/powerpoint/2010/main" val="1094374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2594832-4294-D647-BF6B-08A0C5C1993B}" type="slidenum">
              <a:rPr lang="en-US"/>
              <a:pPr>
                <a:defRPr/>
              </a:pPr>
              <a:t>‹#›</a:t>
            </a:fld>
            <a:endParaRPr lang="en-US"/>
          </a:p>
        </p:txBody>
      </p:sp>
    </p:spTree>
    <p:extLst>
      <p:ext uri="{BB962C8B-B14F-4D97-AF65-F5344CB8AC3E}">
        <p14:creationId xmlns:p14="http://schemas.microsoft.com/office/powerpoint/2010/main" val="1294684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D3A82F8-D610-9348-92D0-87FDB073D1C9}" type="slidenum">
              <a:rPr lang="en-US"/>
              <a:pPr>
                <a:defRPr/>
              </a:pPr>
              <a:t>‹#›</a:t>
            </a:fld>
            <a:endParaRPr lang="en-US"/>
          </a:p>
        </p:txBody>
      </p:sp>
    </p:spTree>
    <p:extLst>
      <p:ext uri="{BB962C8B-B14F-4D97-AF65-F5344CB8AC3E}">
        <p14:creationId xmlns:p14="http://schemas.microsoft.com/office/powerpoint/2010/main" val="2630146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C87E69-73BC-4147-9238-3269E74DA6AA}" type="slidenum">
              <a:rPr lang="en-US"/>
              <a:pPr>
                <a:defRPr/>
              </a:pPr>
              <a:t>‹#›</a:t>
            </a:fld>
            <a:endParaRPr lang="en-US"/>
          </a:p>
        </p:txBody>
      </p:sp>
    </p:spTree>
    <p:extLst>
      <p:ext uri="{BB962C8B-B14F-4D97-AF65-F5344CB8AC3E}">
        <p14:creationId xmlns:p14="http://schemas.microsoft.com/office/powerpoint/2010/main" val="1847544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86C4A31-25D2-564B-91F3-911F7CFFAC2E}" type="slidenum">
              <a:rPr lang="en-US"/>
              <a:pPr>
                <a:defRPr/>
              </a:pPr>
              <a:t>‹#›</a:t>
            </a:fld>
            <a:endParaRPr lang="en-US"/>
          </a:p>
        </p:txBody>
      </p:sp>
    </p:spTree>
    <p:extLst>
      <p:ext uri="{BB962C8B-B14F-4D97-AF65-F5344CB8AC3E}">
        <p14:creationId xmlns:p14="http://schemas.microsoft.com/office/powerpoint/2010/main" val="2775169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B4D2F6-8DF1-154C-B8DA-66A1ECDCD02F}" type="slidenum">
              <a:rPr lang="en-US"/>
              <a:pPr>
                <a:defRPr/>
              </a:pPr>
              <a:t>‹#›</a:t>
            </a:fld>
            <a:endParaRPr lang="en-US"/>
          </a:p>
        </p:txBody>
      </p:sp>
    </p:spTree>
    <p:extLst>
      <p:ext uri="{BB962C8B-B14F-4D97-AF65-F5344CB8AC3E}">
        <p14:creationId xmlns:p14="http://schemas.microsoft.com/office/powerpoint/2010/main" val="42634683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C18338B-7968-1240-BA93-B6432BB18C5E}" type="slidenum">
              <a:rPr lang="en-US"/>
              <a:pPr>
                <a:defRPr/>
              </a:pPr>
              <a:t>‹#›</a:t>
            </a:fld>
            <a:endParaRPr lang="en-US"/>
          </a:p>
        </p:txBody>
      </p:sp>
    </p:spTree>
    <p:extLst>
      <p:ext uri="{BB962C8B-B14F-4D97-AF65-F5344CB8AC3E}">
        <p14:creationId xmlns:p14="http://schemas.microsoft.com/office/powerpoint/2010/main" val="2166668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81C0D47-9287-AC4B-B9A8-6ACD727BE596}" type="slidenum">
              <a:rPr lang="en-US"/>
              <a:pPr>
                <a:defRPr/>
              </a:pPr>
              <a:t>‹#›</a:t>
            </a:fld>
            <a:endParaRPr lang="en-US"/>
          </a:p>
        </p:txBody>
      </p:sp>
    </p:spTree>
    <p:extLst>
      <p:ext uri="{BB962C8B-B14F-4D97-AF65-F5344CB8AC3E}">
        <p14:creationId xmlns:p14="http://schemas.microsoft.com/office/powerpoint/2010/main" val="61152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1DBAA1B-BD10-E34C-8D73-108783FCD4D9}" type="slidenum">
              <a:rPr lang="en-US"/>
              <a:pPr>
                <a:defRPr/>
              </a:pPr>
              <a:t>‹#›</a:t>
            </a:fld>
            <a:endParaRPr lang="en-US"/>
          </a:p>
        </p:txBody>
      </p:sp>
    </p:spTree>
    <p:extLst>
      <p:ext uri="{BB962C8B-B14F-4D97-AF65-F5344CB8AC3E}">
        <p14:creationId xmlns:p14="http://schemas.microsoft.com/office/powerpoint/2010/main" val="2218261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4088AB9-582B-2645-95BB-8FA291388EB1}" type="slidenum">
              <a:rPr lang="en-US"/>
              <a:pPr>
                <a:defRPr/>
              </a:pPr>
              <a:t>‹#›</a:t>
            </a:fld>
            <a:endParaRPr lang="en-US"/>
          </a:p>
        </p:txBody>
      </p:sp>
    </p:spTree>
    <p:extLst>
      <p:ext uri="{BB962C8B-B14F-4D97-AF65-F5344CB8AC3E}">
        <p14:creationId xmlns:p14="http://schemas.microsoft.com/office/powerpoint/2010/main" val="3143558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A498368-16D1-EF42-ACEB-5CB69F4A36AF}" type="slidenum">
              <a:rPr lang="en-US"/>
              <a:pPr>
                <a:defRPr/>
              </a:pPr>
              <a:t>‹#›</a:t>
            </a:fld>
            <a:endParaRPr lang="en-US"/>
          </a:p>
        </p:txBody>
      </p:sp>
    </p:spTree>
    <p:extLst>
      <p:ext uri="{BB962C8B-B14F-4D97-AF65-F5344CB8AC3E}">
        <p14:creationId xmlns:p14="http://schemas.microsoft.com/office/powerpoint/2010/main" val="2697690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0A6D4F-A713-A14D-8466-1CB5061585A6}" type="slidenum">
              <a:rPr lang="en-US"/>
              <a:pPr>
                <a:defRPr/>
              </a:pPr>
              <a:t>‹#›</a:t>
            </a:fld>
            <a:endParaRPr lang="en-US"/>
          </a:p>
        </p:txBody>
      </p:sp>
    </p:spTree>
    <p:extLst>
      <p:ext uri="{BB962C8B-B14F-4D97-AF65-F5344CB8AC3E}">
        <p14:creationId xmlns:p14="http://schemas.microsoft.com/office/powerpoint/2010/main" val="3850854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AE1578-9DB1-C24F-8944-7F21C6F8DB4C}" type="slidenum">
              <a:rPr lang="en-US"/>
              <a:pPr>
                <a:defRPr/>
              </a:pPr>
              <a:t>‹#›</a:t>
            </a:fld>
            <a:endParaRPr lang="en-US"/>
          </a:p>
        </p:txBody>
      </p:sp>
    </p:spTree>
    <p:extLst>
      <p:ext uri="{BB962C8B-B14F-4D97-AF65-F5344CB8AC3E}">
        <p14:creationId xmlns:p14="http://schemas.microsoft.com/office/powerpoint/2010/main" val="3170751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840F47C-8CD7-C04E-8823-C0FFE1A9ABDD}" type="slidenum">
              <a:rPr lang="en-US"/>
              <a:pPr>
                <a:defRPr/>
              </a:pPr>
              <a:t>‹#›</a:t>
            </a:fld>
            <a:endParaRPr lang="en-US"/>
          </a:p>
        </p:txBody>
      </p:sp>
    </p:spTree>
    <p:extLst>
      <p:ext uri="{BB962C8B-B14F-4D97-AF65-F5344CB8AC3E}">
        <p14:creationId xmlns:p14="http://schemas.microsoft.com/office/powerpoint/2010/main" val="10214401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676A29B-9AA0-594F-994B-7CD56887393A}" type="slidenum">
              <a:rPr lang="en-US"/>
              <a:pPr>
                <a:defRPr/>
              </a:pPr>
              <a:t>‹#›</a:t>
            </a:fld>
            <a:endParaRPr lang="en-US"/>
          </a:p>
        </p:txBody>
      </p:sp>
    </p:spTree>
    <p:extLst>
      <p:ext uri="{BB962C8B-B14F-4D97-AF65-F5344CB8AC3E}">
        <p14:creationId xmlns:p14="http://schemas.microsoft.com/office/powerpoint/2010/main" val="7956757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478A4F4-FC7C-9945-B97F-9741FF9C0EB6}" type="slidenum">
              <a:rPr lang="en-US"/>
              <a:pPr>
                <a:defRPr/>
              </a:pPr>
              <a:t>‹#›</a:t>
            </a:fld>
            <a:endParaRPr lang="en-US"/>
          </a:p>
        </p:txBody>
      </p:sp>
    </p:spTree>
    <p:extLst>
      <p:ext uri="{BB962C8B-B14F-4D97-AF65-F5344CB8AC3E}">
        <p14:creationId xmlns:p14="http://schemas.microsoft.com/office/powerpoint/2010/main" val="3681437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243DDA2-8D95-8048-A348-16D8B849DF6E}" type="slidenum">
              <a:rPr lang="en-US"/>
              <a:pPr>
                <a:defRPr/>
              </a:pPr>
              <a:t>‹#›</a:t>
            </a:fld>
            <a:endParaRPr lang="en-US"/>
          </a:p>
        </p:txBody>
      </p:sp>
    </p:spTree>
    <p:extLst>
      <p:ext uri="{BB962C8B-B14F-4D97-AF65-F5344CB8AC3E}">
        <p14:creationId xmlns:p14="http://schemas.microsoft.com/office/powerpoint/2010/main" val="4554872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2C075DB-4D26-2D4E-A118-8A21E782FD93}" type="slidenum">
              <a:rPr lang="en-US"/>
              <a:pPr>
                <a:defRPr/>
              </a:pPr>
              <a:t>‹#›</a:t>
            </a:fld>
            <a:endParaRPr lang="en-US"/>
          </a:p>
        </p:txBody>
      </p:sp>
    </p:spTree>
    <p:extLst>
      <p:ext uri="{BB962C8B-B14F-4D97-AF65-F5344CB8AC3E}">
        <p14:creationId xmlns:p14="http://schemas.microsoft.com/office/powerpoint/2010/main" val="4022322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EEBBC02-B07E-784E-9E20-7A2EF4A5B5CC}" type="slidenum">
              <a:rPr lang="en-US"/>
              <a:pPr>
                <a:defRPr/>
              </a:pPr>
              <a:t>‹#›</a:t>
            </a:fld>
            <a:endParaRPr lang="en-US"/>
          </a:p>
        </p:txBody>
      </p:sp>
    </p:spTree>
    <p:extLst>
      <p:ext uri="{BB962C8B-B14F-4D97-AF65-F5344CB8AC3E}">
        <p14:creationId xmlns:p14="http://schemas.microsoft.com/office/powerpoint/2010/main" val="30527082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0EB1F32-B85C-FC4C-8814-3737593B0DAF}" type="slidenum">
              <a:rPr lang="en-US"/>
              <a:pPr>
                <a:defRPr/>
              </a:pPr>
              <a:t>‹#›</a:t>
            </a:fld>
            <a:endParaRPr lang="en-US"/>
          </a:p>
        </p:txBody>
      </p:sp>
    </p:spTree>
    <p:extLst>
      <p:ext uri="{BB962C8B-B14F-4D97-AF65-F5344CB8AC3E}">
        <p14:creationId xmlns:p14="http://schemas.microsoft.com/office/powerpoint/2010/main" val="2971933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D4E1D05-65D0-384D-A384-1D38EFB78F3C}" type="slidenum">
              <a:rPr lang="en-US"/>
              <a:pPr>
                <a:defRPr/>
              </a:pPr>
              <a:t>‹#›</a:t>
            </a:fld>
            <a:endParaRPr lang="en-US"/>
          </a:p>
        </p:txBody>
      </p:sp>
    </p:spTree>
    <p:extLst>
      <p:ext uri="{BB962C8B-B14F-4D97-AF65-F5344CB8AC3E}">
        <p14:creationId xmlns:p14="http://schemas.microsoft.com/office/powerpoint/2010/main" val="17940612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E7BA387-DA7A-E44B-96CA-92890228AF09}" type="slidenum">
              <a:rPr lang="en-US"/>
              <a:pPr>
                <a:defRPr/>
              </a:pPr>
              <a:t>‹#›</a:t>
            </a:fld>
            <a:endParaRPr lang="en-US"/>
          </a:p>
        </p:txBody>
      </p:sp>
    </p:spTree>
    <p:extLst>
      <p:ext uri="{BB962C8B-B14F-4D97-AF65-F5344CB8AC3E}">
        <p14:creationId xmlns:p14="http://schemas.microsoft.com/office/powerpoint/2010/main" val="32264639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15DCCF-09E2-C540-AEFD-6C081A3698B2}" type="slidenum">
              <a:rPr lang="en-US"/>
              <a:pPr>
                <a:defRPr/>
              </a:pPr>
              <a:t>‹#›</a:t>
            </a:fld>
            <a:endParaRPr lang="en-US"/>
          </a:p>
        </p:txBody>
      </p:sp>
    </p:spTree>
    <p:extLst>
      <p:ext uri="{BB962C8B-B14F-4D97-AF65-F5344CB8AC3E}">
        <p14:creationId xmlns:p14="http://schemas.microsoft.com/office/powerpoint/2010/main" val="3660777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5277617-4329-A54B-8FBB-A3B7116D93A8}" type="slidenum">
              <a:rPr lang="en-US"/>
              <a:pPr>
                <a:defRPr/>
              </a:pPr>
              <a:t>‹#›</a:t>
            </a:fld>
            <a:endParaRPr lang="en-US"/>
          </a:p>
        </p:txBody>
      </p:sp>
    </p:spTree>
    <p:extLst>
      <p:ext uri="{BB962C8B-B14F-4D97-AF65-F5344CB8AC3E}">
        <p14:creationId xmlns:p14="http://schemas.microsoft.com/office/powerpoint/2010/main" val="1882752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B7B5DCF-3860-584D-BF37-CBF7C53EB037}" type="slidenum">
              <a:rPr lang="en-US"/>
              <a:pPr>
                <a:defRPr/>
              </a:pPr>
              <a:t>‹#›</a:t>
            </a:fld>
            <a:endParaRPr lang="en-US"/>
          </a:p>
        </p:txBody>
      </p:sp>
    </p:spTree>
    <p:extLst>
      <p:ext uri="{BB962C8B-B14F-4D97-AF65-F5344CB8AC3E}">
        <p14:creationId xmlns:p14="http://schemas.microsoft.com/office/powerpoint/2010/main" val="12206021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smtClean="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368C4F-1424-3144-A4E3-FA2C31A86414}" type="slidenum">
              <a:rPr lang="en-US"/>
              <a:pPr>
                <a:defRPr/>
              </a:pPr>
              <a:t>‹#›</a:t>
            </a:fld>
            <a:endParaRPr lang="en-US"/>
          </a:p>
        </p:txBody>
      </p:sp>
    </p:spTree>
    <p:extLst>
      <p:ext uri="{BB962C8B-B14F-4D97-AF65-F5344CB8AC3E}">
        <p14:creationId xmlns:p14="http://schemas.microsoft.com/office/powerpoint/2010/main" val="1451049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EA695D-9305-4943-985C-D7294B056313}" type="slidenum">
              <a:rPr lang="en-US"/>
              <a:pPr>
                <a:defRPr/>
              </a:pPr>
              <a:t>‹#›</a:t>
            </a:fld>
            <a:endParaRPr lang="en-US"/>
          </a:p>
        </p:txBody>
      </p:sp>
    </p:spTree>
    <p:extLst>
      <p:ext uri="{BB962C8B-B14F-4D97-AF65-F5344CB8AC3E}">
        <p14:creationId xmlns:p14="http://schemas.microsoft.com/office/powerpoint/2010/main" val="2325294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9D4451-4D19-414F-B0A4-9EC75B75533C}" type="slidenum">
              <a:rPr lang="en-US"/>
              <a:pPr>
                <a:defRPr/>
              </a:pPr>
              <a:t>‹#›</a:t>
            </a:fld>
            <a:endParaRPr lang="en-US"/>
          </a:p>
        </p:txBody>
      </p:sp>
    </p:spTree>
    <p:extLst>
      <p:ext uri="{BB962C8B-B14F-4D97-AF65-F5344CB8AC3E}">
        <p14:creationId xmlns:p14="http://schemas.microsoft.com/office/powerpoint/2010/main" val="3949925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2D6A7-CF44-D445-AABD-5BCFD49C8316}" type="slidenum">
              <a:rPr lang="en-US"/>
              <a:pPr>
                <a:defRPr/>
              </a:pPr>
              <a:t>‹#›</a:t>
            </a:fld>
            <a:endParaRPr lang="en-US"/>
          </a:p>
        </p:txBody>
      </p:sp>
    </p:spTree>
    <p:extLst>
      <p:ext uri="{BB962C8B-B14F-4D97-AF65-F5344CB8AC3E}">
        <p14:creationId xmlns:p14="http://schemas.microsoft.com/office/powerpoint/2010/main" val="2808257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996B6F-C72D-9148-B575-B697AB8D959F}" type="slidenum">
              <a:rPr lang="en-US"/>
              <a:pPr>
                <a:defRPr/>
              </a:pPr>
              <a:t>‹#›</a:t>
            </a:fld>
            <a:endParaRPr lang="en-US"/>
          </a:p>
        </p:txBody>
      </p:sp>
    </p:spTree>
    <p:extLst>
      <p:ext uri="{BB962C8B-B14F-4D97-AF65-F5344CB8AC3E}">
        <p14:creationId xmlns:p14="http://schemas.microsoft.com/office/powerpoint/2010/main" val="243524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641226-3661-B140-A60E-31ED6E12B8F4}" type="slidenum">
              <a:rPr lang="en-US"/>
              <a:pPr>
                <a:defRPr/>
              </a:pPr>
              <a:t>‹#›</a:t>
            </a:fld>
            <a:endParaRPr lang="en-US"/>
          </a:p>
        </p:txBody>
      </p:sp>
    </p:spTree>
    <p:extLst>
      <p:ext uri="{BB962C8B-B14F-4D97-AF65-F5344CB8AC3E}">
        <p14:creationId xmlns:p14="http://schemas.microsoft.com/office/powerpoint/2010/main" val="3530556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7C8A6E4-E9CC-C04A-8DDB-38EAD379B80B}" type="slidenum">
              <a:rPr lang="en-US"/>
              <a:pPr>
                <a:defRPr/>
              </a:pPr>
              <a:t>‹#›</a:t>
            </a:fld>
            <a:endParaRPr lang="en-US"/>
          </a:p>
        </p:txBody>
      </p:sp>
    </p:spTree>
    <p:extLst>
      <p:ext uri="{BB962C8B-B14F-4D97-AF65-F5344CB8AC3E}">
        <p14:creationId xmlns:p14="http://schemas.microsoft.com/office/powerpoint/2010/main" val="9060303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E74E73-7329-2F43-82C3-6EA261D7BD50}" type="slidenum">
              <a:rPr lang="en-US"/>
              <a:pPr>
                <a:defRPr/>
              </a:pPr>
              <a:t>‹#›</a:t>
            </a:fld>
            <a:endParaRPr lang="en-US"/>
          </a:p>
        </p:txBody>
      </p:sp>
    </p:spTree>
    <p:extLst>
      <p:ext uri="{BB962C8B-B14F-4D97-AF65-F5344CB8AC3E}">
        <p14:creationId xmlns:p14="http://schemas.microsoft.com/office/powerpoint/2010/main" val="39906931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A3B8D-355D-3343-93C1-D11D19EBDEE0}" type="slidenum">
              <a:rPr lang="en-US"/>
              <a:pPr>
                <a:defRPr/>
              </a:pPr>
              <a:t>‹#›</a:t>
            </a:fld>
            <a:endParaRPr lang="en-US"/>
          </a:p>
        </p:txBody>
      </p:sp>
    </p:spTree>
    <p:extLst>
      <p:ext uri="{BB962C8B-B14F-4D97-AF65-F5344CB8AC3E}">
        <p14:creationId xmlns:p14="http://schemas.microsoft.com/office/powerpoint/2010/main" val="1539170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DC424D-E001-444F-91CF-5CA482550A12}" type="slidenum">
              <a:rPr lang="en-US"/>
              <a:pPr>
                <a:defRPr/>
              </a:pPr>
              <a:t>‹#›</a:t>
            </a:fld>
            <a:endParaRPr lang="en-US"/>
          </a:p>
        </p:txBody>
      </p:sp>
    </p:spTree>
    <p:extLst>
      <p:ext uri="{BB962C8B-B14F-4D97-AF65-F5344CB8AC3E}">
        <p14:creationId xmlns:p14="http://schemas.microsoft.com/office/powerpoint/2010/main" val="589445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B58DC-0EB2-EB4A-90B0-44F4A33385E7}" type="slidenum">
              <a:rPr lang="en-US"/>
              <a:pPr>
                <a:defRPr/>
              </a:pPr>
              <a:t>‹#›</a:t>
            </a:fld>
            <a:endParaRPr lang="en-US"/>
          </a:p>
        </p:txBody>
      </p:sp>
    </p:spTree>
    <p:extLst>
      <p:ext uri="{BB962C8B-B14F-4D97-AF65-F5344CB8AC3E}">
        <p14:creationId xmlns:p14="http://schemas.microsoft.com/office/powerpoint/2010/main" val="28537773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2E0CC-E680-694D-9292-5A897602407C}" type="slidenum">
              <a:rPr lang="en-US"/>
              <a:pPr>
                <a:defRPr/>
              </a:pPr>
              <a:t>‹#›</a:t>
            </a:fld>
            <a:endParaRPr lang="en-US"/>
          </a:p>
        </p:txBody>
      </p:sp>
    </p:spTree>
    <p:extLst>
      <p:ext uri="{BB962C8B-B14F-4D97-AF65-F5344CB8AC3E}">
        <p14:creationId xmlns:p14="http://schemas.microsoft.com/office/powerpoint/2010/main" val="17500129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00B9CE1-5836-FD4D-87AD-9C16968B9BFC}" type="slidenum">
              <a:rPr lang="en-US"/>
              <a:pPr>
                <a:defRPr/>
              </a:pPr>
              <a:t>‹#›</a:t>
            </a:fld>
            <a:endParaRPr lang="en-US"/>
          </a:p>
        </p:txBody>
      </p:sp>
    </p:spTree>
    <p:extLst>
      <p:ext uri="{BB962C8B-B14F-4D97-AF65-F5344CB8AC3E}">
        <p14:creationId xmlns:p14="http://schemas.microsoft.com/office/powerpoint/2010/main" val="2313596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F1C7D-7DE0-9C4F-9D2A-4B627FAEE207}" type="slidenum">
              <a:rPr lang="en-US"/>
              <a:pPr>
                <a:defRPr/>
              </a:pPr>
              <a:t>‹#›</a:t>
            </a:fld>
            <a:endParaRPr lang="en-US"/>
          </a:p>
        </p:txBody>
      </p:sp>
    </p:spTree>
    <p:extLst>
      <p:ext uri="{BB962C8B-B14F-4D97-AF65-F5344CB8AC3E}">
        <p14:creationId xmlns:p14="http://schemas.microsoft.com/office/powerpoint/2010/main" val="12546340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8C6E8C-EE62-1D43-A3A1-5B6FEA277588}" type="slidenum">
              <a:rPr lang="en-US"/>
              <a:pPr>
                <a:defRPr/>
              </a:pPr>
              <a:t>‹#›</a:t>
            </a:fld>
            <a:endParaRPr lang="en-US"/>
          </a:p>
        </p:txBody>
      </p:sp>
    </p:spTree>
    <p:extLst>
      <p:ext uri="{BB962C8B-B14F-4D97-AF65-F5344CB8AC3E}">
        <p14:creationId xmlns:p14="http://schemas.microsoft.com/office/powerpoint/2010/main" val="17894930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29A7460-7F32-AF48-8144-7041138357D9}" type="slidenum">
              <a:rPr lang="en-US"/>
              <a:pPr>
                <a:defRPr/>
              </a:pPr>
              <a:t>‹#›</a:t>
            </a:fld>
            <a:endParaRPr lang="en-US"/>
          </a:p>
        </p:txBody>
      </p:sp>
    </p:spTree>
    <p:extLst>
      <p:ext uri="{BB962C8B-B14F-4D97-AF65-F5344CB8AC3E}">
        <p14:creationId xmlns:p14="http://schemas.microsoft.com/office/powerpoint/2010/main" val="18370255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BC1E141-D27A-2C4E-A59F-F4B198EB2075}" type="slidenum">
              <a:rPr lang="en-US"/>
              <a:pPr>
                <a:defRPr/>
              </a:pPr>
              <a:t>‹#›</a:t>
            </a:fld>
            <a:endParaRPr lang="en-US"/>
          </a:p>
        </p:txBody>
      </p:sp>
    </p:spTree>
    <p:extLst>
      <p:ext uri="{BB962C8B-B14F-4D97-AF65-F5344CB8AC3E}">
        <p14:creationId xmlns:p14="http://schemas.microsoft.com/office/powerpoint/2010/main" val="2358511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F6E4474-E9F7-A74D-A189-290BA90AEF92}" type="slidenum">
              <a:rPr lang="en-US"/>
              <a:pPr>
                <a:defRPr/>
              </a:pPr>
              <a:t>‹#›</a:t>
            </a:fld>
            <a:endParaRPr lang="en-US"/>
          </a:p>
        </p:txBody>
      </p:sp>
    </p:spTree>
    <p:extLst>
      <p:ext uri="{BB962C8B-B14F-4D97-AF65-F5344CB8AC3E}">
        <p14:creationId xmlns:p14="http://schemas.microsoft.com/office/powerpoint/2010/main" val="33989195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1C558EA-0DB6-E547-9382-A68E96BC9F15}" type="slidenum">
              <a:rPr lang="en-US"/>
              <a:pPr>
                <a:defRPr/>
              </a:pPr>
              <a:t>‹#›</a:t>
            </a:fld>
            <a:endParaRPr lang="en-US"/>
          </a:p>
        </p:txBody>
      </p:sp>
    </p:spTree>
    <p:extLst>
      <p:ext uri="{BB962C8B-B14F-4D97-AF65-F5344CB8AC3E}">
        <p14:creationId xmlns:p14="http://schemas.microsoft.com/office/powerpoint/2010/main" val="35615702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E3B5EAB-BB0E-A24B-8E74-BC998640DF70}" type="slidenum">
              <a:rPr lang="en-US"/>
              <a:pPr>
                <a:defRPr/>
              </a:pPr>
              <a:t>‹#›</a:t>
            </a:fld>
            <a:endParaRPr lang="en-US"/>
          </a:p>
        </p:txBody>
      </p:sp>
    </p:spTree>
    <p:extLst>
      <p:ext uri="{BB962C8B-B14F-4D97-AF65-F5344CB8AC3E}">
        <p14:creationId xmlns:p14="http://schemas.microsoft.com/office/powerpoint/2010/main" val="31981493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2AF22F7-987E-484F-9EA1-E8151BC7F38B}" type="slidenum">
              <a:rPr lang="en-US"/>
              <a:pPr>
                <a:defRPr/>
              </a:pPr>
              <a:t>‹#›</a:t>
            </a:fld>
            <a:endParaRPr lang="en-US"/>
          </a:p>
        </p:txBody>
      </p:sp>
    </p:spTree>
    <p:extLst>
      <p:ext uri="{BB962C8B-B14F-4D97-AF65-F5344CB8AC3E}">
        <p14:creationId xmlns:p14="http://schemas.microsoft.com/office/powerpoint/2010/main" val="10986819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8BF7BF-B45E-1545-9199-2C39C5178142}" type="slidenum">
              <a:rPr lang="en-US"/>
              <a:pPr>
                <a:defRPr/>
              </a:pPr>
              <a:t>‹#›</a:t>
            </a:fld>
            <a:endParaRPr lang="en-US"/>
          </a:p>
        </p:txBody>
      </p:sp>
    </p:spTree>
    <p:extLst>
      <p:ext uri="{BB962C8B-B14F-4D97-AF65-F5344CB8AC3E}">
        <p14:creationId xmlns:p14="http://schemas.microsoft.com/office/powerpoint/2010/main" val="26886153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1956BB-5D75-C742-BF28-DE8EB0248ADC}" type="slidenum">
              <a:rPr lang="en-US"/>
              <a:pPr>
                <a:defRPr/>
              </a:pPr>
              <a:t>‹#›</a:t>
            </a:fld>
            <a:endParaRPr lang="en-US"/>
          </a:p>
        </p:txBody>
      </p:sp>
    </p:spTree>
    <p:extLst>
      <p:ext uri="{BB962C8B-B14F-4D97-AF65-F5344CB8AC3E}">
        <p14:creationId xmlns:p14="http://schemas.microsoft.com/office/powerpoint/2010/main" val="24198602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6FEC33C-F7A9-F548-A372-DB070170B09F}" type="slidenum">
              <a:rPr lang="en-US"/>
              <a:pPr>
                <a:defRPr/>
              </a:pPr>
              <a:t>‹#›</a:t>
            </a:fld>
            <a:endParaRPr lang="en-US"/>
          </a:p>
        </p:txBody>
      </p:sp>
    </p:spTree>
    <p:extLst>
      <p:ext uri="{BB962C8B-B14F-4D97-AF65-F5344CB8AC3E}">
        <p14:creationId xmlns:p14="http://schemas.microsoft.com/office/powerpoint/2010/main" val="9422790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smtClean="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9FC1B0-4F24-F345-978C-CEE1231FC91A}" type="slidenum">
              <a:rPr lang="en-US"/>
              <a:pPr>
                <a:defRPr/>
              </a:pPr>
              <a:t>‹#›</a:t>
            </a:fld>
            <a:endParaRPr lang="en-US"/>
          </a:p>
        </p:txBody>
      </p:sp>
    </p:spTree>
    <p:extLst>
      <p:ext uri="{BB962C8B-B14F-4D97-AF65-F5344CB8AC3E}">
        <p14:creationId xmlns:p14="http://schemas.microsoft.com/office/powerpoint/2010/main" val="650754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ED7A2-1E6F-2149-AF48-DA57906E6EC8}" type="slidenum">
              <a:rPr lang="en-US"/>
              <a:pPr>
                <a:defRPr/>
              </a:pPr>
              <a:t>‹#›</a:t>
            </a:fld>
            <a:endParaRPr lang="en-US"/>
          </a:p>
        </p:txBody>
      </p:sp>
    </p:spTree>
    <p:extLst>
      <p:ext uri="{BB962C8B-B14F-4D97-AF65-F5344CB8AC3E}">
        <p14:creationId xmlns:p14="http://schemas.microsoft.com/office/powerpoint/2010/main" val="29413278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144FE-CCB4-754B-883C-B56AC2CAC1F1}" type="slidenum">
              <a:rPr lang="en-US"/>
              <a:pPr>
                <a:defRPr/>
              </a:pPr>
              <a:t>‹#›</a:t>
            </a:fld>
            <a:endParaRPr lang="en-US"/>
          </a:p>
        </p:txBody>
      </p:sp>
    </p:spTree>
    <p:extLst>
      <p:ext uri="{BB962C8B-B14F-4D97-AF65-F5344CB8AC3E}">
        <p14:creationId xmlns:p14="http://schemas.microsoft.com/office/powerpoint/2010/main" val="34915159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0CF5E7-F1D7-154D-9F98-02CCCCE84722}" type="slidenum">
              <a:rPr lang="en-US"/>
              <a:pPr>
                <a:defRPr/>
              </a:pPr>
              <a:t>‹#›</a:t>
            </a:fld>
            <a:endParaRPr lang="en-US"/>
          </a:p>
        </p:txBody>
      </p:sp>
    </p:spTree>
    <p:extLst>
      <p:ext uri="{BB962C8B-B14F-4D97-AF65-F5344CB8AC3E}">
        <p14:creationId xmlns:p14="http://schemas.microsoft.com/office/powerpoint/2010/main" val="21508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5FB4CDE-F2AD-BE40-9B3F-A5DD7B4BC1FD}" type="slidenum">
              <a:rPr lang="en-US"/>
              <a:pPr>
                <a:defRPr/>
              </a:pPr>
              <a:t>‹#›</a:t>
            </a:fld>
            <a:endParaRPr lang="en-US"/>
          </a:p>
        </p:txBody>
      </p:sp>
    </p:spTree>
    <p:extLst>
      <p:ext uri="{BB962C8B-B14F-4D97-AF65-F5344CB8AC3E}">
        <p14:creationId xmlns:p14="http://schemas.microsoft.com/office/powerpoint/2010/main" val="33294754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CA04EB-1393-1E4F-836A-9E6978819613}" type="slidenum">
              <a:rPr lang="en-US"/>
              <a:pPr>
                <a:defRPr/>
              </a:pPr>
              <a:t>‹#›</a:t>
            </a:fld>
            <a:endParaRPr lang="en-US"/>
          </a:p>
        </p:txBody>
      </p:sp>
    </p:spTree>
    <p:extLst>
      <p:ext uri="{BB962C8B-B14F-4D97-AF65-F5344CB8AC3E}">
        <p14:creationId xmlns:p14="http://schemas.microsoft.com/office/powerpoint/2010/main" val="21174359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A1138C-864E-1947-BFCC-EFCEEFF77BFC}" type="slidenum">
              <a:rPr lang="en-US"/>
              <a:pPr>
                <a:defRPr/>
              </a:pPr>
              <a:t>‹#›</a:t>
            </a:fld>
            <a:endParaRPr lang="en-US"/>
          </a:p>
        </p:txBody>
      </p:sp>
    </p:spTree>
    <p:extLst>
      <p:ext uri="{BB962C8B-B14F-4D97-AF65-F5344CB8AC3E}">
        <p14:creationId xmlns:p14="http://schemas.microsoft.com/office/powerpoint/2010/main" val="26038323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088CB8-4338-0843-B67A-F8EA806B3996}" type="slidenum">
              <a:rPr lang="en-US"/>
              <a:pPr>
                <a:defRPr/>
              </a:pPr>
              <a:t>‹#›</a:t>
            </a:fld>
            <a:endParaRPr lang="en-US"/>
          </a:p>
        </p:txBody>
      </p:sp>
    </p:spTree>
    <p:extLst>
      <p:ext uri="{BB962C8B-B14F-4D97-AF65-F5344CB8AC3E}">
        <p14:creationId xmlns:p14="http://schemas.microsoft.com/office/powerpoint/2010/main" val="35374237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CFAD8-AE45-2341-B47E-454F877DEA09}" type="slidenum">
              <a:rPr lang="en-US"/>
              <a:pPr>
                <a:defRPr/>
              </a:pPr>
              <a:t>‹#›</a:t>
            </a:fld>
            <a:endParaRPr lang="en-US"/>
          </a:p>
        </p:txBody>
      </p:sp>
    </p:spTree>
    <p:extLst>
      <p:ext uri="{BB962C8B-B14F-4D97-AF65-F5344CB8AC3E}">
        <p14:creationId xmlns:p14="http://schemas.microsoft.com/office/powerpoint/2010/main" val="22391975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F1DB2F-9133-CF4C-9256-DF0F8BC5257B}" type="slidenum">
              <a:rPr lang="en-US"/>
              <a:pPr>
                <a:defRPr/>
              </a:pPr>
              <a:t>‹#›</a:t>
            </a:fld>
            <a:endParaRPr lang="en-US"/>
          </a:p>
        </p:txBody>
      </p:sp>
    </p:spTree>
    <p:extLst>
      <p:ext uri="{BB962C8B-B14F-4D97-AF65-F5344CB8AC3E}">
        <p14:creationId xmlns:p14="http://schemas.microsoft.com/office/powerpoint/2010/main" val="6665098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23428F-A4B1-8C48-8D0C-C70F6BBEA4E0}" type="slidenum">
              <a:rPr lang="en-US"/>
              <a:pPr>
                <a:defRPr/>
              </a:pPr>
              <a:t>‹#›</a:t>
            </a:fld>
            <a:endParaRPr lang="en-US"/>
          </a:p>
        </p:txBody>
      </p:sp>
    </p:spTree>
    <p:extLst>
      <p:ext uri="{BB962C8B-B14F-4D97-AF65-F5344CB8AC3E}">
        <p14:creationId xmlns:p14="http://schemas.microsoft.com/office/powerpoint/2010/main" val="27005734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2E4DBC-6033-6748-9665-26A5D826BC50}" type="slidenum">
              <a:rPr lang="en-US"/>
              <a:pPr>
                <a:defRPr/>
              </a:pPr>
              <a:t>‹#›</a:t>
            </a:fld>
            <a:endParaRPr lang="en-US"/>
          </a:p>
        </p:txBody>
      </p:sp>
    </p:spTree>
    <p:extLst>
      <p:ext uri="{BB962C8B-B14F-4D97-AF65-F5344CB8AC3E}">
        <p14:creationId xmlns:p14="http://schemas.microsoft.com/office/powerpoint/2010/main" val="35318716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55156-4AA7-F54E-9834-8F5189505CC6}" type="slidenum">
              <a:rPr lang="en-US"/>
              <a:pPr>
                <a:defRPr/>
              </a:pPr>
              <a:t>‹#›</a:t>
            </a:fld>
            <a:endParaRPr lang="en-US"/>
          </a:p>
        </p:txBody>
      </p:sp>
    </p:spTree>
    <p:extLst>
      <p:ext uri="{BB962C8B-B14F-4D97-AF65-F5344CB8AC3E}">
        <p14:creationId xmlns:p14="http://schemas.microsoft.com/office/powerpoint/2010/main" val="3238252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28D70-1ED9-5E46-98C0-3C0D4DA1AB7B}" type="slidenum">
              <a:rPr lang="en-US"/>
              <a:pPr>
                <a:defRPr/>
              </a:pPr>
              <a:t>‹#›</a:t>
            </a:fld>
            <a:endParaRPr lang="en-US"/>
          </a:p>
        </p:txBody>
      </p:sp>
    </p:spTree>
    <p:extLst>
      <p:ext uri="{BB962C8B-B14F-4D97-AF65-F5344CB8AC3E}">
        <p14:creationId xmlns:p14="http://schemas.microsoft.com/office/powerpoint/2010/main" val="14604286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FB1795-4461-D24E-89C1-AB3253687B3C}" type="slidenum">
              <a:rPr lang="en-US"/>
              <a:pPr>
                <a:defRPr/>
              </a:pPr>
              <a:t>‹#›</a:t>
            </a:fld>
            <a:endParaRPr lang="en-US"/>
          </a:p>
        </p:txBody>
      </p:sp>
    </p:spTree>
    <p:extLst>
      <p:ext uri="{BB962C8B-B14F-4D97-AF65-F5344CB8AC3E}">
        <p14:creationId xmlns:p14="http://schemas.microsoft.com/office/powerpoint/2010/main" val="2118330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18E1D33-1E5E-B945-90AB-5696A3FA18A7}" type="slidenum">
              <a:rPr lang="en-US"/>
              <a:pPr>
                <a:defRPr/>
              </a:pPr>
              <a:t>‹#›</a:t>
            </a:fld>
            <a:endParaRPr lang="en-US"/>
          </a:p>
        </p:txBody>
      </p:sp>
    </p:spTree>
    <p:extLst>
      <p:ext uri="{BB962C8B-B14F-4D97-AF65-F5344CB8AC3E}">
        <p14:creationId xmlns:p14="http://schemas.microsoft.com/office/powerpoint/2010/main" val="35491154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8206C0-F2E0-CF4A-9FF7-6B255B3E4749}" type="slidenum">
              <a:rPr lang="en-US"/>
              <a:pPr>
                <a:defRPr/>
              </a:pPr>
              <a:t>‹#›</a:t>
            </a:fld>
            <a:endParaRPr lang="en-US"/>
          </a:p>
        </p:txBody>
      </p:sp>
    </p:spTree>
    <p:extLst>
      <p:ext uri="{BB962C8B-B14F-4D97-AF65-F5344CB8AC3E}">
        <p14:creationId xmlns:p14="http://schemas.microsoft.com/office/powerpoint/2010/main" val="660036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EB17C7-66A9-0449-985B-D732A4AAFCDB}" type="slidenum">
              <a:rPr lang="en-US"/>
              <a:pPr>
                <a:defRPr/>
              </a:pPr>
              <a:t>‹#›</a:t>
            </a:fld>
            <a:endParaRPr lang="en-US"/>
          </a:p>
        </p:txBody>
      </p:sp>
    </p:spTree>
    <p:extLst>
      <p:ext uri="{BB962C8B-B14F-4D97-AF65-F5344CB8AC3E}">
        <p14:creationId xmlns:p14="http://schemas.microsoft.com/office/powerpoint/2010/main" val="20789384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3131F9-261C-994A-9961-00660E25EA64}" type="slidenum">
              <a:rPr lang="en-US"/>
              <a:pPr>
                <a:defRPr/>
              </a:pPr>
              <a:t>‹#›</a:t>
            </a:fld>
            <a:endParaRPr lang="en-US"/>
          </a:p>
        </p:txBody>
      </p:sp>
    </p:spTree>
    <p:extLst>
      <p:ext uri="{BB962C8B-B14F-4D97-AF65-F5344CB8AC3E}">
        <p14:creationId xmlns:p14="http://schemas.microsoft.com/office/powerpoint/2010/main" val="33494995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798720-30E9-C74B-AFC3-8008D0403CFD}" type="slidenum">
              <a:rPr lang="en-US"/>
              <a:pPr>
                <a:defRPr/>
              </a:pPr>
              <a:t>‹#›</a:t>
            </a:fld>
            <a:endParaRPr lang="en-US"/>
          </a:p>
        </p:txBody>
      </p:sp>
    </p:spTree>
    <p:extLst>
      <p:ext uri="{BB962C8B-B14F-4D97-AF65-F5344CB8AC3E}">
        <p14:creationId xmlns:p14="http://schemas.microsoft.com/office/powerpoint/2010/main" val="40609737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1B40B3-0E98-654D-AFD8-A735FFB61297}" type="slidenum">
              <a:rPr lang="en-US"/>
              <a:pPr>
                <a:defRPr/>
              </a:pPr>
              <a:t>‹#›</a:t>
            </a:fld>
            <a:endParaRPr lang="en-US"/>
          </a:p>
        </p:txBody>
      </p:sp>
    </p:spTree>
    <p:extLst>
      <p:ext uri="{BB962C8B-B14F-4D97-AF65-F5344CB8AC3E}">
        <p14:creationId xmlns:p14="http://schemas.microsoft.com/office/powerpoint/2010/main" val="29563112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AF4BFC-6A11-3F49-BC7C-71D7711CE9CF}" type="slidenum">
              <a:rPr lang="en-US"/>
              <a:pPr>
                <a:defRPr/>
              </a:pPr>
              <a:t>‹#›</a:t>
            </a:fld>
            <a:endParaRPr lang="en-US"/>
          </a:p>
        </p:txBody>
      </p:sp>
    </p:spTree>
    <p:extLst>
      <p:ext uri="{BB962C8B-B14F-4D97-AF65-F5344CB8AC3E}">
        <p14:creationId xmlns:p14="http://schemas.microsoft.com/office/powerpoint/2010/main" val="5510862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39266A-D4DE-9942-AEBA-B14DA8E3E486}" type="slidenum">
              <a:rPr lang="en-US"/>
              <a:pPr>
                <a:defRPr/>
              </a:pPr>
              <a:t>‹#›</a:t>
            </a:fld>
            <a:endParaRPr lang="en-US"/>
          </a:p>
        </p:txBody>
      </p:sp>
    </p:spTree>
    <p:extLst>
      <p:ext uri="{BB962C8B-B14F-4D97-AF65-F5344CB8AC3E}">
        <p14:creationId xmlns:p14="http://schemas.microsoft.com/office/powerpoint/2010/main" val="28737211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43B98A-9BB6-B142-8C72-F5116B23D521}" type="slidenum">
              <a:rPr lang="en-US"/>
              <a:pPr>
                <a:defRPr/>
              </a:pPr>
              <a:t>‹#›</a:t>
            </a:fld>
            <a:endParaRPr lang="en-US"/>
          </a:p>
        </p:txBody>
      </p:sp>
    </p:spTree>
    <p:extLst>
      <p:ext uri="{BB962C8B-B14F-4D97-AF65-F5344CB8AC3E}">
        <p14:creationId xmlns:p14="http://schemas.microsoft.com/office/powerpoint/2010/main" val="10311733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66FE35-DFB9-E04E-B9E1-B7C7BAC7FBCD}" type="slidenum">
              <a:rPr lang="en-US"/>
              <a:pPr>
                <a:defRPr/>
              </a:pPr>
              <a:t>‹#›</a:t>
            </a:fld>
            <a:endParaRPr lang="en-US"/>
          </a:p>
        </p:txBody>
      </p:sp>
    </p:spTree>
    <p:extLst>
      <p:ext uri="{BB962C8B-B14F-4D97-AF65-F5344CB8AC3E}">
        <p14:creationId xmlns:p14="http://schemas.microsoft.com/office/powerpoint/2010/main" val="16999531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22793E-545D-9940-9B78-B9627B983803}" type="slidenum">
              <a:rPr lang="en-US"/>
              <a:pPr>
                <a:defRPr/>
              </a:pPr>
              <a:t>‹#›</a:t>
            </a:fld>
            <a:endParaRPr lang="en-US"/>
          </a:p>
        </p:txBody>
      </p:sp>
    </p:spTree>
    <p:extLst>
      <p:ext uri="{BB962C8B-B14F-4D97-AF65-F5344CB8AC3E}">
        <p14:creationId xmlns:p14="http://schemas.microsoft.com/office/powerpoint/2010/main" val="3995488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A68DB40-779B-0E46-8B0B-D02199EDD4DA}" type="slidenum">
              <a:rPr lang="en-US"/>
              <a:pPr>
                <a:defRPr/>
              </a:pPr>
              <a:t>‹#›</a:t>
            </a:fld>
            <a:endParaRPr lang="en-US"/>
          </a:p>
        </p:txBody>
      </p:sp>
    </p:spTree>
    <p:extLst>
      <p:ext uri="{BB962C8B-B14F-4D97-AF65-F5344CB8AC3E}">
        <p14:creationId xmlns:p14="http://schemas.microsoft.com/office/powerpoint/2010/main" val="10290813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813067-10FB-D641-96BF-04C52EA73A47}" type="slidenum">
              <a:rPr lang="en-US"/>
              <a:pPr>
                <a:defRPr/>
              </a:pPr>
              <a:t>‹#›</a:t>
            </a:fld>
            <a:endParaRPr lang="en-US"/>
          </a:p>
        </p:txBody>
      </p:sp>
    </p:spTree>
    <p:extLst>
      <p:ext uri="{BB962C8B-B14F-4D97-AF65-F5344CB8AC3E}">
        <p14:creationId xmlns:p14="http://schemas.microsoft.com/office/powerpoint/2010/main" val="15875827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C9858-4E91-5845-908D-24BAB666F0BB}" type="slidenum">
              <a:rPr lang="en-US"/>
              <a:pPr>
                <a:defRPr/>
              </a:pPr>
              <a:t>‹#›</a:t>
            </a:fld>
            <a:endParaRPr lang="en-US"/>
          </a:p>
        </p:txBody>
      </p:sp>
    </p:spTree>
    <p:extLst>
      <p:ext uri="{BB962C8B-B14F-4D97-AF65-F5344CB8AC3E}">
        <p14:creationId xmlns:p14="http://schemas.microsoft.com/office/powerpoint/2010/main" val="10671537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565BAD-606C-3D42-9039-15861CD0981F}" type="slidenum">
              <a:rPr lang="en-US"/>
              <a:pPr>
                <a:defRPr/>
              </a:pPr>
              <a:t>‹#›</a:t>
            </a:fld>
            <a:endParaRPr lang="en-US"/>
          </a:p>
        </p:txBody>
      </p:sp>
    </p:spTree>
    <p:extLst>
      <p:ext uri="{BB962C8B-B14F-4D97-AF65-F5344CB8AC3E}">
        <p14:creationId xmlns:p14="http://schemas.microsoft.com/office/powerpoint/2010/main" val="4772246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25AA07-8325-5042-80C3-964610FE6EE1}" type="slidenum">
              <a:rPr lang="en-US"/>
              <a:pPr>
                <a:defRPr/>
              </a:pPr>
              <a:t>‹#›</a:t>
            </a:fld>
            <a:endParaRPr lang="en-US"/>
          </a:p>
        </p:txBody>
      </p:sp>
    </p:spTree>
    <p:extLst>
      <p:ext uri="{BB962C8B-B14F-4D97-AF65-F5344CB8AC3E}">
        <p14:creationId xmlns:p14="http://schemas.microsoft.com/office/powerpoint/2010/main" val="42253242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3B8D25-3D9E-E54E-B3C9-44A2AD3265AA}" type="slidenum">
              <a:rPr lang="en-US"/>
              <a:pPr>
                <a:defRPr/>
              </a:pPr>
              <a:t>‹#›</a:t>
            </a:fld>
            <a:endParaRPr lang="en-US"/>
          </a:p>
        </p:txBody>
      </p:sp>
    </p:spTree>
    <p:extLst>
      <p:ext uri="{BB962C8B-B14F-4D97-AF65-F5344CB8AC3E}">
        <p14:creationId xmlns:p14="http://schemas.microsoft.com/office/powerpoint/2010/main" val="25756322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528FAC-609E-D644-9A15-0E58E58E8468}" type="slidenum">
              <a:rPr lang="en-US"/>
              <a:pPr>
                <a:defRPr/>
              </a:pPr>
              <a:t>‹#›</a:t>
            </a:fld>
            <a:endParaRPr lang="en-US"/>
          </a:p>
        </p:txBody>
      </p:sp>
    </p:spTree>
    <p:extLst>
      <p:ext uri="{BB962C8B-B14F-4D97-AF65-F5344CB8AC3E}">
        <p14:creationId xmlns:p14="http://schemas.microsoft.com/office/powerpoint/2010/main" val="3831296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750D7-F495-6941-A6A6-8864D3C4E1A9}" type="slidenum">
              <a:rPr lang="en-US"/>
              <a:pPr>
                <a:defRPr/>
              </a:pPr>
              <a:t>‹#›</a:t>
            </a:fld>
            <a:endParaRPr lang="en-US"/>
          </a:p>
        </p:txBody>
      </p:sp>
    </p:spTree>
    <p:extLst>
      <p:ext uri="{BB962C8B-B14F-4D97-AF65-F5344CB8AC3E}">
        <p14:creationId xmlns:p14="http://schemas.microsoft.com/office/powerpoint/2010/main" val="21346401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0BB9BD-8B76-A34A-8329-AB14FE053690}" type="slidenum">
              <a:rPr lang="en-US"/>
              <a:pPr>
                <a:defRPr/>
              </a:pPr>
              <a:t>‹#›</a:t>
            </a:fld>
            <a:endParaRPr lang="en-US"/>
          </a:p>
        </p:txBody>
      </p:sp>
    </p:spTree>
    <p:extLst>
      <p:ext uri="{BB962C8B-B14F-4D97-AF65-F5344CB8AC3E}">
        <p14:creationId xmlns:p14="http://schemas.microsoft.com/office/powerpoint/2010/main" val="33713890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66F0D5-7D84-A74A-BDBB-3660A13C7390}" type="slidenum">
              <a:rPr lang="en-US"/>
              <a:pPr>
                <a:defRPr/>
              </a:pPr>
              <a:t>‹#›</a:t>
            </a:fld>
            <a:endParaRPr lang="en-US"/>
          </a:p>
        </p:txBody>
      </p:sp>
    </p:spTree>
    <p:extLst>
      <p:ext uri="{BB962C8B-B14F-4D97-AF65-F5344CB8AC3E}">
        <p14:creationId xmlns:p14="http://schemas.microsoft.com/office/powerpoint/2010/main" val="32607021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2138483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1CF9204-E3C9-C546-AC50-42B8CF7A183B}" type="slidenum">
              <a:rPr lang="en-US"/>
              <a:pPr>
                <a:defRPr/>
              </a:pPr>
              <a:t>‹#›</a:t>
            </a:fld>
            <a:endParaRPr lang="en-US"/>
          </a:p>
        </p:txBody>
      </p:sp>
    </p:spTree>
    <p:extLst>
      <p:ext uri="{BB962C8B-B14F-4D97-AF65-F5344CB8AC3E}">
        <p14:creationId xmlns:p14="http://schemas.microsoft.com/office/powerpoint/2010/main" val="1925020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64012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58113569"/>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0417232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642560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6328953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41688181"/>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72977974"/>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2637077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21577598"/>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4317875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C0B352-4B28-454B-8859-32ABA6EFA100}" type="slidenum">
              <a:rPr lang="en-US"/>
              <a:pPr>
                <a:defRPr/>
              </a:pPr>
              <a:t>‹#›</a:t>
            </a:fld>
            <a:endParaRPr lang="en-US"/>
          </a:p>
        </p:txBody>
      </p:sp>
    </p:spTree>
    <p:extLst>
      <p:ext uri="{BB962C8B-B14F-4D97-AF65-F5344CB8AC3E}">
        <p14:creationId xmlns:p14="http://schemas.microsoft.com/office/powerpoint/2010/main" val="3876229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AEE8A8A-2B90-9E4F-9467-E9BC5424C3B2}" type="slidenum">
              <a:rPr lang="en-US"/>
              <a:pPr>
                <a:defRPr/>
              </a:pPr>
              <a:t>‹#›</a:t>
            </a:fld>
            <a:endParaRPr lang="en-US"/>
          </a:p>
        </p:txBody>
      </p:sp>
    </p:spTree>
    <p:extLst>
      <p:ext uri="{BB962C8B-B14F-4D97-AF65-F5344CB8AC3E}">
        <p14:creationId xmlns:p14="http://schemas.microsoft.com/office/powerpoint/2010/main" val="4077282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04A4399-10D3-0F43-8BBB-C2FB10233524}" type="slidenum">
              <a:rPr lang="en-US"/>
              <a:pPr>
                <a:defRPr/>
              </a:pPr>
              <a:t>‹#›</a:t>
            </a:fld>
            <a:endParaRPr lang="en-US"/>
          </a:p>
        </p:txBody>
      </p:sp>
    </p:spTree>
    <p:extLst>
      <p:ext uri="{BB962C8B-B14F-4D97-AF65-F5344CB8AC3E}">
        <p14:creationId xmlns:p14="http://schemas.microsoft.com/office/powerpoint/2010/main" val="343375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4B0120-83DB-434B-9078-7D633C1FC2C2}" type="slidenum">
              <a:rPr lang="en-US"/>
              <a:pPr>
                <a:defRPr/>
              </a:pPr>
              <a:t>‹#›</a:t>
            </a:fld>
            <a:endParaRPr lang="en-US"/>
          </a:p>
        </p:txBody>
      </p:sp>
    </p:spTree>
    <p:extLst>
      <p:ext uri="{BB962C8B-B14F-4D97-AF65-F5344CB8AC3E}">
        <p14:creationId xmlns:p14="http://schemas.microsoft.com/office/powerpoint/2010/main" val="2030702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Freeform 38"/>
              <p:cNvSpPr>
                <a:spLocks/>
              </p:cNvSpPr>
              <p:nvPr userDrawn="1"/>
            </p:nvSpPr>
            <p:spPr bwMode="hidden">
              <a:xfrm rot="3318475">
                <a:off x="184" y="-9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8" name="Freeform 52"/>
              <p:cNvSpPr>
                <a:spLocks/>
              </p:cNvSpPr>
              <p:nvPr userDrawn="1"/>
            </p:nvSpPr>
            <p:spPr bwMode="hidden">
              <a:xfrm rot="3318475">
                <a:off x="2005" y="5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1" name="Freeform 65"/>
              <p:cNvSpPr>
                <a:spLocks/>
              </p:cNvSpPr>
              <p:nvPr userDrawn="1"/>
            </p:nvSpPr>
            <p:spPr bwMode="hidden">
              <a:xfrm rot="3318475">
                <a:off x="4137" y="-4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21" y="962"/>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Freeform 95"/>
                <p:cNvSpPr>
                  <a:spLocks/>
                </p:cNvSpPr>
                <p:nvPr/>
              </p:nvSpPr>
              <p:spPr bwMode="auto">
                <a:xfrm>
                  <a:off x="1078" y="978"/>
                  <a:ext cx="641"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 name="Freeform 96"/>
                <p:cNvSpPr>
                  <a:spLocks/>
                </p:cNvSpPr>
                <p:nvPr/>
              </p:nvSpPr>
              <p:spPr bwMode="auto">
                <a:xfrm>
                  <a:off x="1203" y="935"/>
                  <a:ext cx="2411" cy="628"/>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Freeform 97"/>
                <p:cNvSpPr>
                  <a:spLocks/>
                </p:cNvSpPr>
                <p:nvPr/>
              </p:nvSpPr>
              <p:spPr bwMode="auto">
                <a:xfrm>
                  <a:off x="1843" y="1636"/>
                  <a:ext cx="1548" cy="1503"/>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Freeform 98"/>
                <p:cNvSpPr>
                  <a:spLocks/>
                </p:cNvSpPr>
                <p:nvPr/>
              </p:nvSpPr>
              <p:spPr bwMode="auto">
                <a:xfrm>
                  <a:off x="1631" y="1453"/>
                  <a:ext cx="921" cy="911"/>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smtClean="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smtClean="0"/>
              <a:t>Click to edit Master subtitle style</a:t>
            </a:r>
          </a:p>
        </p:txBody>
      </p:sp>
      <p:sp>
        <p:nvSpPr>
          <p:cNvPr id="101" name="Rectangle 101"/>
          <p:cNvSpPr>
            <a:spLocks noGrp="1" noChangeArrowheads="1"/>
          </p:cNvSpPr>
          <p:nvPr>
            <p:ph type="dt" sz="quarter" idx="10"/>
          </p:nvPr>
        </p:nvSpPr>
        <p:spPr/>
        <p:txBody>
          <a:bodyPr/>
          <a:lstStyle>
            <a:lvl1pPr>
              <a:defRPr/>
            </a:lvl1pPr>
          </a:lstStyle>
          <a:p>
            <a:pPr>
              <a:defRPr/>
            </a:pPr>
            <a:endParaRPr lang="en-US"/>
          </a:p>
        </p:txBody>
      </p:sp>
      <p:sp>
        <p:nvSpPr>
          <p:cNvPr id="102" name="Rectangle 102"/>
          <p:cNvSpPr>
            <a:spLocks noGrp="1" noChangeArrowheads="1"/>
          </p:cNvSpPr>
          <p:nvPr>
            <p:ph type="ftr" sz="quarter" idx="11"/>
          </p:nvPr>
        </p:nvSpPr>
        <p:spPr/>
        <p:txBody>
          <a:bodyPr/>
          <a:lstStyle>
            <a:lvl1pPr>
              <a:defRPr/>
            </a:lvl1pPr>
          </a:lstStyle>
          <a:p>
            <a:pPr>
              <a:defRPr/>
            </a:pPr>
            <a:endParaRPr lang="en-US"/>
          </a:p>
        </p:txBody>
      </p:sp>
      <p:sp>
        <p:nvSpPr>
          <p:cNvPr id="103" name="Rectangle 103"/>
          <p:cNvSpPr>
            <a:spLocks noGrp="1" noChangeArrowheads="1"/>
          </p:cNvSpPr>
          <p:nvPr>
            <p:ph type="sldNum" sz="quarter" idx="12"/>
          </p:nvPr>
        </p:nvSpPr>
        <p:spPr/>
        <p:txBody>
          <a:bodyPr/>
          <a:lstStyle>
            <a:lvl1pPr>
              <a:defRPr/>
            </a:lvl1pPr>
          </a:lstStyle>
          <a:p>
            <a:pPr>
              <a:defRPr/>
            </a:pPr>
            <a:fld id="{4BF027B5-30F7-E647-BBFF-A9034C1AF8E3}" type="slidenum">
              <a:rPr lang="en-US"/>
              <a:pPr>
                <a:defRPr/>
              </a:pPr>
              <a:t>‹#›</a:t>
            </a:fld>
            <a:endParaRPr lang="en-US"/>
          </a:p>
        </p:txBody>
      </p:sp>
    </p:spTree>
    <p:extLst>
      <p:ext uri="{BB962C8B-B14F-4D97-AF65-F5344CB8AC3E}">
        <p14:creationId xmlns:p14="http://schemas.microsoft.com/office/powerpoint/2010/main" val="902187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A92E91D2-EAB1-2140-BFE2-EDDE38C41331}" type="slidenum">
              <a:rPr lang="en-US"/>
              <a:pPr>
                <a:defRPr/>
              </a:pPr>
              <a:t>‹#›</a:t>
            </a:fld>
            <a:endParaRPr lang="en-US"/>
          </a:p>
        </p:txBody>
      </p:sp>
    </p:spTree>
    <p:extLst>
      <p:ext uri="{BB962C8B-B14F-4D97-AF65-F5344CB8AC3E}">
        <p14:creationId xmlns:p14="http://schemas.microsoft.com/office/powerpoint/2010/main" val="3196306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EF4CC6F7-79C3-8D44-981D-963A9F0E6733}" type="slidenum">
              <a:rPr lang="en-US"/>
              <a:pPr>
                <a:defRPr/>
              </a:pPr>
              <a:t>‹#›</a:t>
            </a:fld>
            <a:endParaRPr lang="en-US"/>
          </a:p>
        </p:txBody>
      </p:sp>
    </p:spTree>
    <p:extLst>
      <p:ext uri="{BB962C8B-B14F-4D97-AF65-F5344CB8AC3E}">
        <p14:creationId xmlns:p14="http://schemas.microsoft.com/office/powerpoint/2010/main" val="352015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B7F37824-5D86-6F47-987D-36F01FFAAA25}" type="slidenum">
              <a:rPr lang="en-US"/>
              <a:pPr>
                <a:defRPr/>
              </a:pPr>
              <a:t>‹#›</a:t>
            </a:fld>
            <a:endParaRPr lang="en-US"/>
          </a:p>
        </p:txBody>
      </p:sp>
    </p:spTree>
    <p:extLst>
      <p:ext uri="{BB962C8B-B14F-4D97-AF65-F5344CB8AC3E}">
        <p14:creationId xmlns:p14="http://schemas.microsoft.com/office/powerpoint/2010/main" val="377753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0"/>
          <p:cNvSpPr>
            <a:spLocks noGrp="1" noChangeArrowheads="1"/>
          </p:cNvSpPr>
          <p:nvPr>
            <p:ph type="dt" sz="half" idx="10"/>
          </p:nvPr>
        </p:nvSpPr>
        <p:spPr>
          <a:ln/>
        </p:spPr>
        <p:txBody>
          <a:bodyPr/>
          <a:lstStyle>
            <a:lvl1pPr>
              <a:defRPr/>
            </a:lvl1pPr>
          </a:lstStyle>
          <a:p>
            <a:pPr>
              <a:defRPr/>
            </a:pPr>
            <a:endParaRPr 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p>
        </p:txBody>
      </p:sp>
      <p:sp>
        <p:nvSpPr>
          <p:cNvPr id="9" name="Rectangle 102"/>
          <p:cNvSpPr>
            <a:spLocks noGrp="1" noChangeArrowheads="1"/>
          </p:cNvSpPr>
          <p:nvPr>
            <p:ph type="sldNum" sz="quarter" idx="12"/>
          </p:nvPr>
        </p:nvSpPr>
        <p:spPr>
          <a:ln/>
        </p:spPr>
        <p:txBody>
          <a:bodyPr/>
          <a:lstStyle>
            <a:lvl1pPr>
              <a:defRPr/>
            </a:lvl1pPr>
          </a:lstStyle>
          <a:p>
            <a:pPr>
              <a:defRPr/>
            </a:pPr>
            <a:fld id="{5BDD023A-0E79-C141-9AFC-D639274376B5}" type="slidenum">
              <a:rPr lang="en-US"/>
              <a:pPr>
                <a:defRPr/>
              </a:pPr>
              <a:t>‹#›</a:t>
            </a:fld>
            <a:endParaRPr lang="en-US"/>
          </a:p>
        </p:txBody>
      </p:sp>
    </p:spTree>
    <p:extLst>
      <p:ext uri="{BB962C8B-B14F-4D97-AF65-F5344CB8AC3E}">
        <p14:creationId xmlns:p14="http://schemas.microsoft.com/office/powerpoint/2010/main" val="2036732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0"/>
          <p:cNvSpPr>
            <a:spLocks noGrp="1" noChangeArrowheads="1"/>
          </p:cNvSpPr>
          <p:nvPr>
            <p:ph type="dt" sz="half" idx="10"/>
          </p:nvPr>
        </p:nvSpPr>
        <p:spPr>
          <a:ln/>
        </p:spPr>
        <p:txBody>
          <a:bodyPr/>
          <a:lstStyle>
            <a:lvl1pPr>
              <a:defRPr/>
            </a:lvl1pPr>
          </a:lstStyle>
          <a:p>
            <a:pPr>
              <a:defRPr/>
            </a:pPr>
            <a:endParaRPr 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p>
        </p:txBody>
      </p:sp>
      <p:sp>
        <p:nvSpPr>
          <p:cNvPr id="5" name="Rectangle 102"/>
          <p:cNvSpPr>
            <a:spLocks noGrp="1" noChangeArrowheads="1"/>
          </p:cNvSpPr>
          <p:nvPr>
            <p:ph type="sldNum" sz="quarter" idx="12"/>
          </p:nvPr>
        </p:nvSpPr>
        <p:spPr>
          <a:ln/>
        </p:spPr>
        <p:txBody>
          <a:bodyPr/>
          <a:lstStyle>
            <a:lvl1pPr>
              <a:defRPr/>
            </a:lvl1pPr>
          </a:lstStyle>
          <a:p>
            <a:pPr>
              <a:defRPr/>
            </a:pPr>
            <a:fld id="{6D96DA62-9293-D84A-ACB8-AAEC7BD7AACD}" type="slidenum">
              <a:rPr lang="en-US"/>
              <a:pPr>
                <a:defRPr/>
              </a:pPr>
              <a:t>‹#›</a:t>
            </a:fld>
            <a:endParaRPr lang="en-US"/>
          </a:p>
        </p:txBody>
      </p:sp>
    </p:spTree>
    <p:extLst>
      <p:ext uri="{BB962C8B-B14F-4D97-AF65-F5344CB8AC3E}">
        <p14:creationId xmlns:p14="http://schemas.microsoft.com/office/powerpoint/2010/main" val="2745534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p>
        </p:txBody>
      </p:sp>
      <p:sp>
        <p:nvSpPr>
          <p:cNvPr id="4" name="Rectangle 102"/>
          <p:cNvSpPr>
            <a:spLocks noGrp="1" noChangeArrowheads="1"/>
          </p:cNvSpPr>
          <p:nvPr>
            <p:ph type="sldNum" sz="quarter" idx="12"/>
          </p:nvPr>
        </p:nvSpPr>
        <p:spPr>
          <a:ln/>
        </p:spPr>
        <p:txBody>
          <a:bodyPr/>
          <a:lstStyle>
            <a:lvl1pPr>
              <a:defRPr/>
            </a:lvl1pPr>
          </a:lstStyle>
          <a:p>
            <a:pPr>
              <a:defRPr/>
            </a:pPr>
            <a:fld id="{FCC30F24-D8CA-454E-800F-52AF9910DDC9}" type="slidenum">
              <a:rPr lang="en-US"/>
              <a:pPr>
                <a:defRPr/>
              </a:pPr>
              <a:t>‹#›</a:t>
            </a:fld>
            <a:endParaRPr lang="en-US"/>
          </a:p>
        </p:txBody>
      </p:sp>
    </p:spTree>
    <p:extLst>
      <p:ext uri="{BB962C8B-B14F-4D97-AF65-F5344CB8AC3E}">
        <p14:creationId xmlns:p14="http://schemas.microsoft.com/office/powerpoint/2010/main" val="253349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26C1AA-AF5F-C346-8F8B-321CC01CE4E7}" type="slidenum">
              <a:rPr lang="en-US"/>
              <a:pPr>
                <a:defRPr/>
              </a:pPr>
              <a:t>‹#›</a:t>
            </a:fld>
            <a:endParaRPr lang="en-US"/>
          </a:p>
        </p:txBody>
      </p:sp>
    </p:spTree>
    <p:extLst>
      <p:ext uri="{BB962C8B-B14F-4D97-AF65-F5344CB8AC3E}">
        <p14:creationId xmlns:p14="http://schemas.microsoft.com/office/powerpoint/2010/main" val="1085044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8D0C0BC1-BEDC-0F40-9C20-70EFCD658255}" type="slidenum">
              <a:rPr lang="en-US"/>
              <a:pPr>
                <a:defRPr/>
              </a:pPr>
              <a:t>‹#›</a:t>
            </a:fld>
            <a:endParaRPr lang="en-US"/>
          </a:p>
        </p:txBody>
      </p:sp>
    </p:spTree>
    <p:extLst>
      <p:ext uri="{BB962C8B-B14F-4D97-AF65-F5344CB8AC3E}">
        <p14:creationId xmlns:p14="http://schemas.microsoft.com/office/powerpoint/2010/main" val="710786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A2D2C376-7058-464A-83DA-42CEB013600D}" type="slidenum">
              <a:rPr lang="en-US"/>
              <a:pPr>
                <a:defRPr/>
              </a:pPr>
              <a:t>‹#›</a:t>
            </a:fld>
            <a:endParaRPr lang="en-US"/>
          </a:p>
        </p:txBody>
      </p:sp>
    </p:spTree>
    <p:extLst>
      <p:ext uri="{BB962C8B-B14F-4D97-AF65-F5344CB8AC3E}">
        <p14:creationId xmlns:p14="http://schemas.microsoft.com/office/powerpoint/2010/main" val="3545351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575E5AB4-8B72-AA47-867A-D04D24CA47A2}" type="slidenum">
              <a:rPr lang="en-US"/>
              <a:pPr>
                <a:defRPr/>
              </a:pPr>
              <a:t>‹#›</a:t>
            </a:fld>
            <a:endParaRPr lang="en-US"/>
          </a:p>
        </p:txBody>
      </p:sp>
    </p:spTree>
    <p:extLst>
      <p:ext uri="{BB962C8B-B14F-4D97-AF65-F5344CB8AC3E}">
        <p14:creationId xmlns:p14="http://schemas.microsoft.com/office/powerpoint/2010/main" val="2641310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34F7FA4B-FC36-DE45-9DC6-4544441A376A}" type="slidenum">
              <a:rPr lang="en-US"/>
              <a:pPr>
                <a:defRPr/>
              </a:pPr>
              <a:t>‹#›</a:t>
            </a:fld>
            <a:endParaRPr lang="en-US"/>
          </a:p>
        </p:txBody>
      </p:sp>
    </p:spTree>
    <p:extLst>
      <p:ext uri="{BB962C8B-B14F-4D97-AF65-F5344CB8AC3E}">
        <p14:creationId xmlns:p14="http://schemas.microsoft.com/office/powerpoint/2010/main" val="188813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5349FEE-6DE2-A543-A253-E4455A395835}" type="slidenum">
              <a:rPr lang="en-US"/>
              <a:pPr>
                <a:defRPr/>
              </a:pPr>
              <a:t>‹#›</a:t>
            </a:fld>
            <a:endParaRPr lang="en-US"/>
          </a:p>
        </p:txBody>
      </p:sp>
    </p:spTree>
    <p:extLst>
      <p:ext uri="{BB962C8B-B14F-4D97-AF65-F5344CB8AC3E}">
        <p14:creationId xmlns:p14="http://schemas.microsoft.com/office/powerpoint/2010/main" val="337383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657E2AA-40A6-EA4C-9A84-F8E45B6A3707}" type="slidenum">
              <a:rPr lang="en-US"/>
              <a:pPr>
                <a:defRPr/>
              </a:pPr>
              <a:t>‹#›</a:t>
            </a:fld>
            <a:endParaRPr lang="en-US"/>
          </a:p>
        </p:txBody>
      </p:sp>
    </p:spTree>
    <p:extLst>
      <p:ext uri="{BB962C8B-B14F-4D97-AF65-F5344CB8AC3E}">
        <p14:creationId xmlns:p14="http://schemas.microsoft.com/office/powerpoint/2010/main" val="4219904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6D4AA85-A743-324C-880A-1C50EA64B062}" type="slidenum">
              <a:rPr lang="en-US"/>
              <a:pPr>
                <a:defRPr/>
              </a:pPr>
              <a:t>‹#›</a:t>
            </a:fld>
            <a:endParaRPr lang="en-US"/>
          </a:p>
        </p:txBody>
      </p:sp>
    </p:spTree>
    <p:extLst>
      <p:ext uri="{BB962C8B-B14F-4D97-AF65-F5344CB8AC3E}">
        <p14:creationId xmlns:p14="http://schemas.microsoft.com/office/powerpoint/2010/main" val="2476372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B9C8F5A3-30C0-8445-A923-DF9A707A3B6F}" type="slidenum">
              <a:rPr lang="en-US"/>
              <a:pPr>
                <a:defRPr/>
              </a:pPr>
              <a:t>‹#›</a:t>
            </a:fld>
            <a:endParaRPr lang="en-US"/>
          </a:p>
        </p:txBody>
      </p:sp>
    </p:spTree>
    <p:extLst>
      <p:ext uri="{BB962C8B-B14F-4D97-AF65-F5344CB8AC3E}">
        <p14:creationId xmlns:p14="http://schemas.microsoft.com/office/powerpoint/2010/main" val="2210099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42A4CA0-A31D-684D-894C-0735262CD585}" type="slidenum">
              <a:rPr lang="en-US"/>
              <a:pPr>
                <a:defRPr/>
              </a:pPr>
              <a:t>‹#›</a:t>
            </a:fld>
            <a:endParaRPr lang="en-US"/>
          </a:p>
        </p:txBody>
      </p:sp>
    </p:spTree>
    <p:extLst>
      <p:ext uri="{BB962C8B-B14F-4D97-AF65-F5344CB8AC3E}">
        <p14:creationId xmlns:p14="http://schemas.microsoft.com/office/powerpoint/2010/main" val="906832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8557C4DD-FE11-B74B-B6C1-9D6CE39BB4B4}" type="slidenum">
              <a:rPr lang="en-US"/>
              <a:pPr>
                <a:defRPr/>
              </a:pPr>
              <a:t>‹#›</a:t>
            </a:fld>
            <a:endParaRPr lang="en-US"/>
          </a:p>
        </p:txBody>
      </p:sp>
    </p:spTree>
    <p:extLst>
      <p:ext uri="{BB962C8B-B14F-4D97-AF65-F5344CB8AC3E}">
        <p14:creationId xmlns:p14="http://schemas.microsoft.com/office/powerpoint/2010/main" val="26936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4C3716-1B06-EC49-9314-45D2BDF27ED3}" type="slidenum">
              <a:rPr lang="en-US"/>
              <a:pPr>
                <a:defRPr/>
              </a:pPr>
              <a:t>‹#›</a:t>
            </a:fld>
            <a:endParaRPr lang="en-US"/>
          </a:p>
        </p:txBody>
      </p:sp>
    </p:spTree>
    <p:extLst>
      <p:ext uri="{BB962C8B-B14F-4D97-AF65-F5344CB8AC3E}">
        <p14:creationId xmlns:p14="http://schemas.microsoft.com/office/powerpoint/2010/main" val="3874611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B1D0E173-51E2-C448-95C6-97C0BCF8A0CD}" type="slidenum">
              <a:rPr lang="en-US"/>
              <a:pPr>
                <a:defRPr/>
              </a:pPr>
              <a:t>‹#›</a:t>
            </a:fld>
            <a:endParaRPr lang="en-US"/>
          </a:p>
        </p:txBody>
      </p:sp>
    </p:spTree>
    <p:extLst>
      <p:ext uri="{BB962C8B-B14F-4D97-AF65-F5344CB8AC3E}">
        <p14:creationId xmlns:p14="http://schemas.microsoft.com/office/powerpoint/2010/main" val="2181671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1D8AA56D-138D-B84A-97F2-A4D4EDA8537F}" type="slidenum">
              <a:rPr lang="en-US"/>
              <a:pPr>
                <a:defRPr/>
              </a:pPr>
              <a:t>‹#›</a:t>
            </a:fld>
            <a:endParaRPr lang="en-US"/>
          </a:p>
        </p:txBody>
      </p:sp>
    </p:spTree>
    <p:extLst>
      <p:ext uri="{BB962C8B-B14F-4D97-AF65-F5344CB8AC3E}">
        <p14:creationId xmlns:p14="http://schemas.microsoft.com/office/powerpoint/2010/main" val="831270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BD8B876-F62E-E849-9FE5-F8D0447D6F62}" type="slidenum">
              <a:rPr lang="en-US"/>
              <a:pPr>
                <a:defRPr/>
              </a:pPr>
              <a:t>‹#›</a:t>
            </a:fld>
            <a:endParaRPr lang="en-US"/>
          </a:p>
        </p:txBody>
      </p:sp>
    </p:spTree>
    <p:extLst>
      <p:ext uri="{BB962C8B-B14F-4D97-AF65-F5344CB8AC3E}">
        <p14:creationId xmlns:p14="http://schemas.microsoft.com/office/powerpoint/2010/main" val="430906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289CE5A-A302-444B-8EFE-AB49F7B0DD48}" type="slidenum">
              <a:rPr lang="en-US"/>
              <a:pPr>
                <a:defRPr/>
              </a:pPr>
              <a:t>‹#›</a:t>
            </a:fld>
            <a:endParaRPr lang="en-US"/>
          </a:p>
        </p:txBody>
      </p:sp>
    </p:spTree>
    <p:extLst>
      <p:ext uri="{BB962C8B-B14F-4D97-AF65-F5344CB8AC3E}">
        <p14:creationId xmlns:p14="http://schemas.microsoft.com/office/powerpoint/2010/main" val="3187280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55AB297-C037-CB4C-81DF-DAFBEA07C1A4}" type="slidenum">
              <a:rPr lang="en-US"/>
              <a:pPr>
                <a:defRPr/>
              </a:pPr>
              <a:t>‹#›</a:t>
            </a:fld>
            <a:endParaRPr lang="en-US"/>
          </a:p>
        </p:txBody>
      </p:sp>
    </p:spTree>
    <p:extLst>
      <p:ext uri="{BB962C8B-B14F-4D97-AF65-F5344CB8AC3E}">
        <p14:creationId xmlns:p14="http://schemas.microsoft.com/office/powerpoint/2010/main" val="3748890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smtClean="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A32E43-7B61-4343-8D17-63BA0EDDA3AE}" type="slidenum">
              <a:rPr lang="en-US"/>
              <a:pPr>
                <a:defRPr/>
              </a:pPr>
              <a:t>‹#›</a:t>
            </a:fld>
            <a:endParaRPr lang="en-US"/>
          </a:p>
        </p:txBody>
      </p:sp>
    </p:spTree>
    <p:extLst>
      <p:ext uri="{BB962C8B-B14F-4D97-AF65-F5344CB8AC3E}">
        <p14:creationId xmlns:p14="http://schemas.microsoft.com/office/powerpoint/2010/main" val="2664110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0E8D4-9C3F-6C40-A73B-0D64500EC63E}" type="slidenum">
              <a:rPr lang="en-US"/>
              <a:pPr>
                <a:defRPr/>
              </a:pPr>
              <a:t>‹#›</a:t>
            </a:fld>
            <a:endParaRPr lang="en-US"/>
          </a:p>
        </p:txBody>
      </p:sp>
    </p:spTree>
    <p:extLst>
      <p:ext uri="{BB962C8B-B14F-4D97-AF65-F5344CB8AC3E}">
        <p14:creationId xmlns:p14="http://schemas.microsoft.com/office/powerpoint/2010/main" val="2945834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94C7D5-D559-344E-8118-F4C3BFD8FBA1}" type="slidenum">
              <a:rPr lang="en-US"/>
              <a:pPr>
                <a:defRPr/>
              </a:pPr>
              <a:t>‹#›</a:t>
            </a:fld>
            <a:endParaRPr lang="en-US"/>
          </a:p>
        </p:txBody>
      </p:sp>
    </p:spTree>
    <p:extLst>
      <p:ext uri="{BB962C8B-B14F-4D97-AF65-F5344CB8AC3E}">
        <p14:creationId xmlns:p14="http://schemas.microsoft.com/office/powerpoint/2010/main" val="3268371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E664C1-DB96-1942-97E3-2D17CACF08B0}" type="slidenum">
              <a:rPr lang="en-US"/>
              <a:pPr>
                <a:defRPr/>
              </a:pPr>
              <a:t>‹#›</a:t>
            </a:fld>
            <a:endParaRPr lang="en-US"/>
          </a:p>
        </p:txBody>
      </p:sp>
    </p:spTree>
    <p:extLst>
      <p:ext uri="{BB962C8B-B14F-4D97-AF65-F5344CB8AC3E}">
        <p14:creationId xmlns:p14="http://schemas.microsoft.com/office/powerpoint/2010/main" val="240662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3C5064-EF5A-4348-96EA-E8544B79DC57}" type="slidenum">
              <a:rPr lang="en-US"/>
              <a:pPr>
                <a:defRPr/>
              </a:pPr>
              <a:t>‹#›</a:t>
            </a:fld>
            <a:endParaRPr lang="en-US"/>
          </a:p>
        </p:txBody>
      </p:sp>
    </p:spTree>
    <p:extLst>
      <p:ext uri="{BB962C8B-B14F-4D97-AF65-F5344CB8AC3E}">
        <p14:creationId xmlns:p14="http://schemas.microsoft.com/office/powerpoint/2010/main" val="4872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7408D4-D6B9-4C4D-83F4-1203439D4D42}" type="slidenum">
              <a:rPr lang="en-US"/>
              <a:pPr>
                <a:defRPr/>
              </a:pPr>
              <a:t>‹#›</a:t>
            </a:fld>
            <a:endParaRPr lang="en-US"/>
          </a:p>
        </p:txBody>
      </p:sp>
    </p:spTree>
    <p:extLst>
      <p:ext uri="{BB962C8B-B14F-4D97-AF65-F5344CB8AC3E}">
        <p14:creationId xmlns:p14="http://schemas.microsoft.com/office/powerpoint/2010/main" val="2559546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9F7E9E-CADC-BF4B-8E2F-D11688BC3909}" type="slidenum">
              <a:rPr lang="en-US"/>
              <a:pPr>
                <a:defRPr/>
              </a:pPr>
              <a:t>‹#›</a:t>
            </a:fld>
            <a:endParaRPr lang="en-US"/>
          </a:p>
        </p:txBody>
      </p:sp>
    </p:spTree>
    <p:extLst>
      <p:ext uri="{BB962C8B-B14F-4D97-AF65-F5344CB8AC3E}">
        <p14:creationId xmlns:p14="http://schemas.microsoft.com/office/powerpoint/2010/main" val="392443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1D0E63-B533-8F42-8162-B7C7C8646CAA}" type="slidenum">
              <a:rPr lang="en-US"/>
              <a:pPr>
                <a:defRPr/>
              </a:pPr>
              <a:t>‹#›</a:t>
            </a:fld>
            <a:endParaRPr lang="en-US"/>
          </a:p>
        </p:txBody>
      </p:sp>
    </p:spTree>
    <p:extLst>
      <p:ext uri="{BB962C8B-B14F-4D97-AF65-F5344CB8AC3E}">
        <p14:creationId xmlns:p14="http://schemas.microsoft.com/office/powerpoint/2010/main" val="2986751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4967B-F6E5-CC47-9EBD-D67C029E517E}" type="slidenum">
              <a:rPr lang="en-US"/>
              <a:pPr>
                <a:defRPr/>
              </a:pPr>
              <a:t>‹#›</a:t>
            </a:fld>
            <a:endParaRPr lang="en-US"/>
          </a:p>
        </p:txBody>
      </p:sp>
    </p:spTree>
    <p:extLst>
      <p:ext uri="{BB962C8B-B14F-4D97-AF65-F5344CB8AC3E}">
        <p14:creationId xmlns:p14="http://schemas.microsoft.com/office/powerpoint/2010/main" val="2601791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E126F-6179-FF43-9E72-DB011699767A}" type="slidenum">
              <a:rPr lang="en-US"/>
              <a:pPr>
                <a:defRPr/>
              </a:pPr>
              <a:t>‹#›</a:t>
            </a:fld>
            <a:endParaRPr lang="en-US"/>
          </a:p>
        </p:txBody>
      </p:sp>
    </p:spTree>
    <p:extLst>
      <p:ext uri="{BB962C8B-B14F-4D97-AF65-F5344CB8AC3E}">
        <p14:creationId xmlns:p14="http://schemas.microsoft.com/office/powerpoint/2010/main" val="2869231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2B0A3-95FF-FF43-99F2-AEC8ECBE9D00}" type="slidenum">
              <a:rPr lang="en-US"/>
              <a:pPr>
                <a:defRPr/>
              </a:pPr>
              <a:t>‹#›</a:t>
            </a:fld>
            <a:endParaRPr lang="en-US"/>
          </a:p>
        </p:txBody>
      </p:sp>
    </p:spTree>
    <p:extLst>
      <p:ext uri="{BB962C8B-B14F-4D97-AF65-F5344CB8AC3E}">
        <p14:creationId xmlns:p14="http://schemas.microsoft.com/office/powerpoint/2010/main" val="962311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779AEB-2A1F-E54E-BCEE-B74D9E70C6F7}" type="slidenum">
              <a:rPr lang="en-US"/>
              <a:pPr>
                <a:defRPr/>
              </a:pPr>
              <a:t>‹#›</a:t>
            </a:fld>
            <a:endParaRPr lang="en-US"/>
          </a:p>
        </p:txBody>
      </p:sp>
    </p:spTree>
    <p:extLst>
      <p:ext uri="{BB962C8B-B14F-4D97-AF65-F5344CB8AC3E}">
        <p14:creationId xmlns:p14="http://schemas.microsoft.com/office/powerpoint/2010/main" val="4087108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50CC3-86C0-604E-80CB-E2071F5EB6BA}" type="slidenum">
              <a:rPr lang="en-US"/>
              <a:pPr>
                <a:defRPr/>
              </a:pPr>
              <a:t>‹#›</a:t>
            </a:fld>
            <a:endParaRPr lang="en-US"/>
          </a:p>
        </p:txBody>
      </p:sp>
    </p:spTree>
    <p:extLst>
      <p:ext uri="{BB962C8B-B14F-4D97-AF65-F5344CB8AC3E}">
        <p14:creationId xmlns:p14="http://schemas.microsoft.com/office/powerpoint/2010/main" val="2142742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AAD94-2BFC-774B-A4FA-5EFAFE9E4FEB}" type="slidenum">
              <a:rPr lang="en-US"/>
              <a:pPr>
                <a:defRPr/>
              </a:pPr>
              <a:t>‹#›</a:t>
            </a:fld>
            <a:endParaRPr lang="en-US"/>
          </a:p>
        </p:txBody>
      </p:sp>
    </p:spTree>
    <p:extLst>
      <p:ext uri="{BB962C8B-B14F-4D97-AF65-F5344CB8AC3E}">
        <p14:creationId xmlns:p14="http://schemas.microsoft.com/office/powerpoint/2010/main" val="54525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8D09A-B4D2-0E42-95F4-0F4699D915A6}" type="slidenum">
              <a:rPr lang="en-US"/>
              <a:pPr>
                <a:defRPr/>
              </a:pPr>
              <a:t>‹#›</a:t>
            </a:fld>
            <a:endParaRPr lang="en-US"/>
          </a:p>
        </p:txBody>
      </p:sp>
    </p:spTree>
    <p:extLst>
      <p:ext uri="{BB962C8B-B14F-4D97-AF65-F5344CB8AC3E}">
        <p14:creationId xmlns:p14="http://schemas.microsoft.com/office/powerpoint/2010/main" val="1391456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8B0C98-1E27-4840-A1F7-B7C2C8FC1FCC}" type="slidenum">
              <a:rPr lang="en-US"/>
              <a:pPr>
                <a:defRPr/>
              </a:pPr>
              <a:t>‹#›</a:t>
            </a:fld>
            <a:endParaRPr lang="en-US"/>
          </a:p>
        </p:txBody>
      </p:sp>
    </p:spTree>
    <p:extLst>
      <p:ext uri="{BB962C8B-B14F-4D97-AF65-F5344CB8AC3E}">
        <p14:creationId xmlns:p14="http://schemas.microsoft.com/office/powerpoint/2010/main" val="3216465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D7D829-ECCB-0844-81DB-9CF7800BAC3C}" type="slidenum">
              <a:rPr lang="en-US"/>
              <a:pPr>
                <a:defRPr/>
              </a:pPr>
              <a:t>‹#›</a:t>
            </a:fld>
            <a:endParaRPr lang="en-US"/>
          </a:p>
        </p:txBody>
      </p:sp>
    </p:spTree>
    <p:extLst>
      <p:ext uri="{BB962C8B-B14F-4D97-AF65-F5344CB8AC3E}">
        <p14:creationId xmlns:p14="http://schemas.microsoft.com/office/powerpoint/2010/main" val="1848944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66D9E3-D65A-824F-B8D1-057141A21444}" type="slidenum">
              <a:rPr lang="en-US"/>
              <a:pPr>
                <a:defRPr/>
              </a:pPr>
              <a:t>‹#›</a:t>
            </a:fld>
            <a:endParaRPr lang="en-US"/>
          </a:p>
        </p:txBody>
      </p:sp>
    </p:spTree>
    <p:extLst>
      <p:ext uri="{BB962C8B-B14F-4D97-AF65-F5344CB8AC3E}">
        <p14:creationId xmlns:p14="http://schemas.microsoft.com/office/powerpoint/2010/main" val="2911844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FDA56C-597A-A344-B505-36D6182C758B}" type="slidenum">
              <a:rPr lang="en-US"/>
              <a:pPr>
                <a:defRPr/>
              </a:pPr>
              <a:t>‹#›</a:t>
            </a:fld>
            <a:endParaRPr lang="en-US"/>
          </a:p>
        </p:txBody>
      </p:sp>
    </p:spTree>
    <p:extLst>
      <p:ext uri="{BB962C8B-B14F-4D97-AF65-F5344CB8AC3E}">
        <p14:creationId xmlns:p14="http://schemas.microsoft.com/office/powerpoint/2010/main" val="1544937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16FE37-A68C-6C46-BA10-7819576A54B4}" type="slidenum">
              <a:rPr lang="en-US"/>
              <a:pPr>
                <a:defRPr/>
              </a:pPr>
              <a:t>‹#›</a:t>
            </a:fld>
            <a:endParaRPr lang="en-US"/>
          </a:p>
        </p:txBody>
      </p:sp>
    </p:spTree>
    <p:extLst>
      <p:ext uri="{BB962C8B-B14F-4D97-AF65-F5344CB8AC3E}">
        <p14:creationId xmlns:p14="http://schemas.microsoft.com/office/powerpoint/2010/main" val="1120263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8657A1-B319-8B48-AD28-430A8350386C}" type="slidenum">
              <a:rPr lang="en-US"/>
              <a:pPr>
                <a:defRPr/>
              </a:pPr>
              <a:t>‹#›</a:t>
            </a:fld>
            <a:endParaRPr lang="en-US"/>
          </a:p>
        </p:txBody>
      </p:sp>
    </p:spTree>
    <p:extLst>
      <p:ext uri="{BB962C8B-B14F-4D97-AF65-F5344CB8AC3E}">
        <p14:creationId xmlns:p14="http://schemas.microsoft.com/office/powerpoint/2010/main" val="37325398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87417E-1B37-5341-9012-75F680834401}" type="slidenum">
              <a:rPr lang="en-US"/>
              <a:pPr>
                <a:defRPr/>
              </a:pPr>
              <a:t>‹#›</a:t>
            </a:fld>
            <a:endParaRPr lang="en-US"/>
          </a:p>
        </p:txBody>
      </p:sp>
    </p:spTree>
    <p:extLst>
      <p:ext uri="{BB962C8B-B14F-4D97-AF65-F5344CB8AC3E}">
        <p14:creationId xmlns:p14="http://schemas.microsoft.com/office/powerpoint/2010/main" val="1972531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2CA5B-5273-6549-8BFB-C6CCB277B785}" type="slidenum">
              <a:rPr lang="en-US"/>
              <a:pPr>
                <a:defRPr/>
              </a:pPr>
              <a:t>‹#›</a:t>
            </a:fld>
            <a:endParaRPr lang="en-US"/>
          </a:p>
        </p:txBody>
      </p:sp>
    </p:spTree>
    <p:extLst>
      <p:ext uri="{BB962C8B-B14F-4D97-AF65-F5344CB8AC3E}">
        <p14:creationId xmlns:p14="http://schemas.microsoft.com/office/powerpoint/2010/main" val="313007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FBC5CE-A45A-E64F-BCF8-601BC2E16E75}" type="slidenum">
              <a:rPr lang="en-US"/>
              <a:pPr>
                <a:defRPr/>
              </a:pPr>
              <a:t>‹#›</a:t>
            </a:fld>
            <a:endParaRPr lang="en-US"/>
          </a:p>
        </p:txBody>
      </p:sp>
    </p:spTree>
    <p:extLst>
      <p:ext uri="{BB962C8B-B14F-4D97-AF65-F5344CB8AC3E}">
        <p14:creationId xmlns:p14="http://schemas.microsoft.com/office/powerpoint/2010/main" val="1801585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70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970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en-US"/>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14" name="Rectangle 14"/>
          <p:cNvSpPr>
            <a:spLocks noGrp="1" noChangeArrowheads="1"/>
          </p:cNvSpPr>
          <p:nvPr>
            <p:ph type="sldNum" sz="quarter" idx="12"/>
          </p:nvPr>
        </p:nvSpPr>
        <p:spPr/>
        <p:txBody>
          <a:bodyPr/>
          <a:lstStyle>
            <a:lvl1pPr eaLnBrk="0" hangingPunct="0">
              <a:defRPr/>
            </a:lvl1pPr>
          </a:lstStyle>
          <a:p>
            <a:pPr>
              <a:defRPr/>
            </a:pPr>
            <a:fld id="{678E3349-CFF6-9B44-A5A1-5914F05C5CB1}" type="slidenum">
              <a:rPr lang="en-US"/>
              <a:pPr>
                <a:defRPr/>
              </a:pPr>
              <a:t>‹#›</a:t>
            </a:fld>
            <a:endParaRPr lang="en-US"/>
          </a:p>
        </p:txBody>
      </p:sp>
    </p:spTree>
    <p:extLst>
      <p:ext uri="{BB962C8B-B14F-4D97-AF65-F5344CB8AC3E}">
        <p14:creationId xmlns:p14="http://schemas.microsoft.com/office/powerpoint/2010/main" val="2855748335"/>
      </p:ext>
    </p:extLst>
  </p:cSld>
  <p:clrMapOvr>
    <a:masterClrMapping/>
  </p:clrMapOvr>
  <p:transition xmlns:p14="http://schemas.microsoft.com/office/powerpoint/2010/mai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71E4A7A4-6C6D-A940-8D86-47A161503FC9}" type="slidenum">
              <a:rPr lang="en-US"/>
              <a:pPr>
                <a:defRPr/>
              </a:pPr>
              <a:t>‹#›</a:t>
            </a:fld>
            <a:endParaRPr lang="en-US"/>
          </a:p>
        </p:txBody>
      </p:sp>
    </p:spTree>
    <p:extLst>
      <p:ext uri="{BB962C8B-B14F-4D97-AF65-F5344CB8AC3E}">
        <p14:creationId xmlns:p14="http://schemas.microsoft.com/office/powerpoint/2010/main" val="2363729316"/>
      </p:ext>
    </p:extLst>
  </p:cSld>
  <p:clrMapOvr>
    <a:masterClrMapping/>
  </p:clrMapOvr>
  <p:transition xmlns:p14="http://schemas.microsoft.com/office/powerpoint/2010/mai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C37E2243-36C9-8B48-AADE-4950625E435F}" type="slidenum">
              <a:rPr lang="en-US"/>
              <a:pPr>
                <a:defRPr/>
              </a:pPr>
              <a:t>‹#›</a:t>
            </a:fld>
            <a:endParaRPr lang="en-US"/>
          </a:p>
        </p:txBody>
      </p:sp>
    </p:spTree>
    <p:extLst>
      <p:ext uri="{BB962C8B-B14F-4D97-AF65-F5344CB8AC3E}">
        <p14:creationId xmlns:p14="http://schemas.microsoft.com/office/powerpoint/2010/main" val="3491819353"/>
      </p:ext>
    </p:extLst>
  </p:cSld>
  <p:clrMapOvr>
    <a:masterClrMapping/>
  </p:clrMapOvr>
  <p:transition xmlns:p14="http://schemas.microsoft.com/office/powerpoint/2010/mai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26B72-91D0-EF42-B7EC-7720A30E60D9}" type="slidenum">
              <a:rPr lang="en-US"/>
              <a:pPr>
                <a:defRPr/>
              </a:pPr>
              <a:t>‹#›</a:t>
            </a:fld>
            <a:endParaRPr lang="en-US"/>
          </a:p>
        </p:txBody>
      </p:sp>
    </p:spTree>
    <p:extLst>
      <p:ext uri="{BB962C8B-B14F-4D97-AF65-F5344CB8AC3E}">
        <p14:creationId xmlns:p14="http://schemas.microsoft.com/office/powerpoint/2010/main" val="35262015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B41E858C-D48F-0942-8826-608713DABD30}" type="slidenum">
              <a:rPr lang="en-US"/>
              <a:pPr>
                <a:defRPr/>
              </a:pPr>
              <a:t>‹#›</a:t>
            </a:fld>
            <a:endParaRPr lang="en-US"/>
          </a:p>
        </p:txBody>
      </p:sp>
    </p:spTree>
    <p:extLst>
      <p:ext uri="{BB962C8B-B14F-4D97-AF65-F5344CB8AC3E}">
        <p14:creationId xmlns:p14="http://schemas.microsoft.com/office/powerpoint/2010/main" val="1523486110"/>
      </p:ext>
    </p:extLst>
  </p:cSld>
  <p:clrMapOvr>
    <a:masterClrMapping/>
  </p:clrMapOvr>
  <p:transition xmlns:p14="http://schemas.microsoft.com/office/powerpoint/2010/mai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73F5D9F9-1075-CD46-A316-519F99EE0918}" type="slidenum">
              <a:rPr lang="en-US"/>
              <a:pPr>
                <a:defRPr/>
              </a:pPr>
              <a:t>‹#›</a:t>
            </a:fld>
            <a:endParaRPr lang="en-US"/>
          </a:p>
        </p:txBody>
      </p:sp>
    </p:spTree>
    <p:extLst>
      <p:ext uri="{BB962C8B-B14F-4D97-AF65-F5344CB8AC3E}">
        <p14:creationId xmlns:p14="http://schemas.microsoft.com/office/powerpoint/2010/main" val="3608938917"/>
      </p:ext>
    </p:extLst>
  </p:cSld>
  <p:clrMapOvr>
    <a:masterClrMapping/>
  </p:clrMapOvr>
  <p:transition xmlns:p14="http://schemas.microsoft.com/office/powerpoint/2010/mai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4DF5C0C3-6811-0544-9A37-609B043F47C6}" type="slidenum">
              <a:rPr lang="en-US"/>
              <a:pPr>
                <a:defRPr/>
              </a:pPr>
              <a:t>‹#›</a:t>
            </a:fld>
            <a:endParaRPr lang="en-US"/>
          </a:p>
        </p:txBody>
      </p:sp>
    </p:spTree>
    <p:extLst>
      <p:ext uri="{BB962C8B-B14F-4D97-AF65-F5344CB8AC3E}">
        <p14:creationId xmlns:p14="http://schemas.microsoft.com/office/powerpoint/2010/main" val="3863072054"/>
      </p:ext>
    </p:extLst>
  </p:cSld>
  <p:clrMapOvr>
    <a:masterClrMapping/>
  </p:clrMapOvr>
  <p:transition xmlns:p14="http://schemas.microsoft.com/office/powerpoint/2010/mai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39E28609-D4D0-964F-8DDC-E048F3B4F3C3}" type="slidenum">
              <a:rPr lang="en-US"/>
              <a:pPr>
                <a:defRPr/>
              </a:pPr>
              <a:t>‹#›</a:t>
            </a:fld>
            <a:endParaRPr lang="en-US"/>
          </a:p>
        </p:txBody>
      </p:sp>
    </p:spTree>
    <p:extLst>
      <p:ext uri="{BB962C8B-B14F-4D97-AF65-F5344CB8AC3E}">
        <p14:creationId xmlns:p14="http://schemas.microsoft.com/office/powerpoint/2010/main" val="1727587956"/>
      </p:ext>
    </p:extLst>
  </p:cSld>
  <p:clrMapOvr>
    <a:masterClrMapping/>
  </p:clrMapOvr>
  <p:transition xmlns:p14="http://schemas.microsoft.com/office/powerpoint/2010/mai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451F926A-5690-A149-8850-A3F03B079F36}" type="slidenum">
              <a:rPr lang="en-US"/>
              <a:pPr>
                <a:defRPr/>
              </a:pPr>
              <a:t>‹#›</a:t>
            </a:fld>
            <a:endParaRPr lang="en-US"/>
          </a:p>
        </p:txBody>
      </p:sp>
    </p:spTree>
    <p:extLst>
      <p:ext uri="{BB962C8B-B14F-4D97-AF65-F5344CB8AC3E}">
        <p14:creationId xmlns:p14="http://schemas.microsoft.com/office/powerpoint/2010/main" val="96795564"/>
      </p:ext>
    </p:extLst>
  </p:cSld>
  <p:clrMapOvr>
    <a:masterClrMapping/>
  </p:clrMapOvr>
  <p:transition xmlns:p14="http://schemas.microsoft.com/office/powerpoint/2010/mai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A398291B-EFB8-C84A-85C7-C373AF2092C5}" type="slidenum">
              <a:rPr lang="en-US"/>
              <a:pPr>
                <a:defRPr/>
              </a:pPr>
              <a:t>‹#›</a:t>
            </a:fld>
            <a:endParaRPr lang="en-US"/>
          </a:p>
        </p:txBody>
      </p:sp>
    </p:spTree>
    <p:extLst>
      <p:ext uri="{BB962C8B-B14F-4D97-AF65-F5344CB8AC3E}">
        <p14:creationId xmlns:p14="http://schemas.microsoft.com/office/powerpoint/2010/main" val="2271662224"/>
      </p:ext>
    </p:extLst>
  </p:cSld>
  <p:clrMapOvr>
    <a:masterClrMapping/>
  </p:clrMapOvr>
  <p:transition xmlns:p14="http://schemas.microsoft.com/office/powerpoint/2010/mai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F50EBAB-0A47-454B-95E5-CCB6BAD9EFEB}" type="slidenum">
              <a:rPr lang="en-US"/>
              <a:pPr>
                <a:defRPr/>
              </a:pPr>
              <a:t>‹#›</a:t>
            </a:fld>
            <a:endParaRPr lang="en-US"/>
          </a:p>
        </p:txBody>
      </p:sp>
    </p:spTree>
    <p:extLst>
      <p:ext uri="{BB962C8B-B14F-4D97-AF65-F5344CB8AC3E}">
        <p14:creationId xmlns:p14="http://schemas.microsoft.com/office/powerpoint/2010/main" val="2948118641"/>
      </p:ext>
    </p:extLst>
  </p:cSld>
  <p:clrMapOvr>
    <a:masterClrMapping/>
  </p:clrMapOvr>
  <p:transition xmlns:p14="http://schemas.microsoft.com/office/powerpoint/2010/mai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8E7F8B91-56F9-EE43-A488-8C5526CB9BB5}" type="slidenum">
              <a:rPr lang="en-US"/>
              <a:pPr>
                <a:defRPr/>
              </a:pPr>
              <a:t>‹#›</a:t>
            </a:fld>
            <a:endParaRPr lang="en-US"/>
          </a:p>
        </p:txBody>
      </p:sp>
    </p:spTree>
    <p:extLst>
      <p:ext uri="{BB962C8B-B14F-4D97-AF65-F5344CB8AC3E}">
        <p14:creationId xmlns:p14="http://schemas.microsoft.com/office/powerpoint/2010/main" val="3280734639"/>
      </p:ext>
    </p:extLst>
  </p:cSld>
  <p:clrMapOvr>
    <a:masterClrMapping/>
  </p:clrMapOvr>
  <p:transition xmlns:p14="http://schemas.microsoft.com/office/powerpoint/2010/mai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AE4F0C-0E10-E34D-ABCD-6356AD9DCF62}" type="slidenum">
              <a:rPr lang="en-US"/>
              <a:pPr>
                <a:defRPr/>
              </a:pPr>
              <a:t>‹#›</a:t>
            </a:fld>
            <a:endParaRPr lang="en-US"/>
          </a:p>
        </p:txBody>
      </p:sp>
    </p:spTree>
    <p:extLst>
      <p:ext uri="{BB962C8B-B14F-4D97-AF65-F5344CB8AC3E}">
        <p14:creationId xmlns:p14="http://schemas.microsoft.com/office/powerpoint/2010/main" val="3521698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4CE69-7E02-B949-A466-9427ED9A6E11}" type="slidenum">
              <a:rPr lang="en-US"/>
              <a:pPr>
                <a:defRPr/>
              </a:pPr>
              <a:t>‹#›</a:t>
            </a:fld>
            <a:endParaRPr lang="en-US"/>
          </a:p>
        </p:txBody>
      </p:sp>
    </p:spTree>
    <p:extLst>
      <p:ext uri="{BB962C8B-B14F-4D97-AF65-F5344CB8AC3E}">
        <p14:creationId xmlns:p14="http://schemas.microsoft.com/office/powerpoint/2010/main" val="35480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DADA14-54A9-934D-AD77-76DA91A51779}" type="slidenum">
              <a:rPr lang="en-US"/>
              <a:pPr>
                <a:defRPr/>
              </a:pPr>
              <a:t>‹#›</a:t>
            </a:fld>
            <a:endParaRPr lang="en-US"/>
          </a:p>
        </p:txBody>
      </p:sp>
    </p:spTree>
    <p:extLst>
      <p:ext uri="{BB962C8B-B14F-4D97-AF65-F5344CB8AC3E}">
        <p14:creationId xmlns:p14="http://schemas.microsoft.com/office/powerpoint/2010/main" val="36264257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CC97C-D1E3-8243-BB6A-9DD4C0921EAE}" type="slidenum">
              <a:rPr lang="en-US"/>
              <a:pPr>
                <a:defRPr/>
              </a:pPr>
              <a:t>‹#›</a:t>
            </a:fld>
            <a:endParaRPr lang="en-US"/>
          </a:p>
        </p:txBody>
      </p:sp>
    </p:spTree>
    <p:extLst>
      <p:ext uri="{BB962C8B-B14F-4D97-AF65-F5344CB8AC3E}">
        <p14:creationId xmlns:p14="http://schemas.microsoft.com/office/powerpoint/2010/main" val="8420546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95DA1E-A5F6-194E-B456-8286CA691260}" type="slidenum">
              <a:rPr lang="en-US"/>
              <a:pPr>
                <a:defRPr/>
              </a:pPr>
              <a:t>‹#›</a:t>
            </a:fld>
            <a:endParaRPr lang="en-US"/>
          </a:p>
        </p:txBody>
      </p:sp>
    </p:spTree>
    <p:extLst>
      <p:ext uri="{BB962C8B-B14F-4D97-AF65-F5344CB8AC3E}">
        <p14:creationId xmlns:p14="http://schemas.microsoft.com/office/powerpoint/2010/main" val="1494632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49A0C4-1514-224A-B736-845047A5B035}" type="slidenum">
              <a:rPr lang="en-US"/>
              <a:pPr>
                <a:defRPr/>
              </a:pPr>
              <a:t>‹#›</a:t>
            </a:fld>
            <a:endParaRPr lang="en-US"/>
          </a:p>
        </p:txBody>
      </p:sp>
    </p:spTree>
    <p:extLst>
      <p:ext uri="{BB962C8B-B14F-4D97-AF65-F5344CB8AC3E}">
        <p14:creationId xmlns:p14="http://schemas.microsoft.com/office/powerpoint/2010/main" val="21231291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E2854C-2F21-BC48-A5FB-8979DC1FCE3D}" type="slidenum">
              <a:rPr lang="en-US"/>
              <a:pPr>
                <a:defRPr/>
              </a:pPr>
              <a:t>‹#›</a:t>
            </a:fld>
            <a:endParaRPr lang="en-US"/>
          </a:p>
        </p:txBody>
      </p:sp>
    </p:spTree>
    <p:extLst>
      <p:ext uri="{BB962C8B-B14F-4D97-AF65-F5344CB8AC3E}">
        <p14:creationId xmlns:p14="http://schemas.microsoft.com/office/powerpoint/2010/main" val="3489046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76DCC-2924-834A-8B82-0D389A85E793}" type="slidenum">
              <a:rPr lang="en-US"/>
              <a:pPr>
                <a:defRPr/>
              </a:pPr>
              <a:t>‹#›</a:t>
            </a:fld>
            <a:endParaRPr lang="en-US"/>
          </a:p>
        </p:txBody>
      </p:sp>
    </p:spTree>
    <p:extLst>
      <p:ext uri="{BB962C8B-B14F-4D97-AF65-F5344CB8AC3E}">
        <p14:creationId xmlns:p14="http://schemas.microsoft.com/office/powerpoint/2010/main" val="3573034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558CA9-C503-6D45-9230-A5AE411F0A0E}" type="slidenum">
              <a:rPr lang="en-US"/>
              <a:pPr>
                <a:defRPr/>
              </a:pPr>
              <a:t>‹#›</a:t>
            </a:fld>
            <a:endParaRPr lang="en-US"/>
          </a:p>
        </p:txBody>
      </p:sp>
    </p:spTree>
    <p:extLst>
      <p:ext uri="{BB962C8B-B14F-4D97-AF65-F5344CB8AC3E}">
        <p14:creationId xmlns:p14="http://schemas.microsoft.com/office/powerpoint/2010/main" val="2110068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D2BAF8-E62C-3F4D-8BB4-9A5948DD3227}" type="slidenum">
              <a:rPr lang="en-US"/>
              <a:pPr>
                <a:defRPr/>
              </a:pPr>
              <a:t>‹#›</a:t>
            </a:fld>
            <a:endParaRPr lang="en-US"/>
          </a:p>
        </p:txBody>
      </p:sp>
    </p:spTree>
    <p:extLst>
      <p:ext uri="{BB962C8B-B14F-4D97-AF65-F5344CB8AC3E}">
        <p14:creationId xmlns:p14="http://schemas.microsoft.com/office/powerpoint/2010/main" val="1516203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ED46C-3996-3945-BBA6-AFDDBD5DCFF9}" type="slidenum">
              <a:rPr lang="en-US"/>
              <a:pPr>
                <a:defRPr/>
              </a:pPr>
              <a:t>‹#›</a:t>
            </a:fld>
            <a:endParaRPr lang="en-US"/>
          </a:p>
        </p:txBody>
      </p:sp>
    </p:spTree>
    <p:extLst>
      <p:ext uri="{BB962C8B-B14F-4D97-AF65-F5344CB8AC3E}">
        <p14:creationId xmlns:p14="http://schemas.microsoft.com/office/powerpoint/2010/main" val="3133168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58B6E-3B59-BC4B-AF02-91BC944D367F}" type="slidenum">
              <a:rPr lang="en-US"/>
              <a:pPr>
                <a:defRPr/>
              </a:pPr>
              <a:t>‹#›</a:t>
            </a:fld>
            <a:endParaRPr lang="en-US"/>
          </a:p>
        </p:txBody>
      </p:sp>
    </p:spTree>
    <p:extLst>
      <p:ext uri="{BB962C8B-B14F-4D97-AF65-F5344CB8AC3E}">
        <p14:creationId xmlns:p14="http://schemas.microsoft.com/office/powerpoint/2010/main" val="1389951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F239214-3DC5-224D-901A-CD86D8DA7AD7}" type="slidenum">
              <a:rPr lang="en-US"/>
              <a:pPr>
                <a:defRPr/>
              </a:pPr>
              <a:t>‹#›</a:t>
            </a:fld>
            <a:endParaRPr lang="en-US"/>
          </a:p>
        </p:txBody>
      </p:sp>
    </p:spTree>
    <p:extLst>
      <p:ext uri="{BB962C8B-B14F-4D97-AF65-F5344CB8AC3E}">
        <p14:creationId xmlns:p14="http://schemas.microsoft.com/office/powerpoint/2010/main" val="66589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9EC48A-A219-584A-9324-F512F6FAF9BA}" type="slidenum">
              <a:rPr lang="en-US"/>
              <a:pPr>
                <a:defRPr/>
              </a:pPr>
              <a:t>‹#›</a:t>
            </a:fld>
            <a:endParaRPr lang="en-US"/>
          </a:p>
        </p:txBody>
      </p:sp>
    </p:spTree>
    <p:extLst>
      <p:ext uri="{BB962C8B-B14F-4D97-AF65-F5344CB8AC3E}">
        <p14:creationId xmlns:p14="http://schemas.microsoft.com/office/powerpoint/2010/main" val="275972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B636C79-BB9A-BB4F-9DF8-30107DA6D636}" type="slidenum">
              <a:rPr lang="en-US"/>
              <a:pPr>
                <a:defRPr/>
              </a:pPr>
              <a:t>‹#›</a:t>
            </a:fld>
            <a:endParaRPr lang="en-US"/>
          </a:p>
        </p:txBody>
      </p:sp>
    </p:spTree>
    <p:extLst>
      <p:ext uri="{BB962C8B-B14F-4D97-AF65-F5344CB8AC3E}">
        <p14:creationId xmlns:p14="http://schemas.microsoft.com/office/powerpoint/2010/main" val="3767307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E26D6BB-875C-DB42-89C8-F420CB3DF7E9}" type="slidenum">
              <a:rPr lang="en-US"/>
              <a:pPr>
                <a:defRPr/>
              </a:pPr>
              <a:t>‹#›</a:t>
            </a:fld>
            <a:endParaRPr lang="en-US"/>
          </a:p>
        </p:txBody>
      </p:sp>
    </p:spTree>
    <p:extLst>
      <p:ext uri="{BB962C8B-B14F-4D97-AF65-F5344CB8AC3E}">
        <p14:creationId xmlns:p14="http://schemas.microsoft.com/office/powerpoint/2010/main" val="6386313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57A4474-A279-3F44-A252-BE569D2C3375}" type="slidenum">
              <a:rPr lang="en-US"/>
              <a:pPr>
                <a:defRPr/>
              </a:pPr>
              <a:t>‹#›</a:t>
            </a:fld>
            <a:endParaRPr lang="en-US"/>
          </a:p>
        </p:txBody>
      </p:sp>
    </p:spTree>
    <p:extLst>
      <p:ext uri="{BB962C8B-B14F-4D97-AF65-F5344CB8AC3E}">
        <p14:creationId xmlns:p14="http://schemas.microsoft.com/office/powerpoint/2010/main" val="35844807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82666E24-D927-0C4F-8623-275AEE59A753}" type="slidenum">
              <a:rPr lang="en-US"/>
              <a:pPr>
                <a:defRPr/>
              </a:pPr>
              <a:t>‹#›</a:t>
            </a:fld>
            <a:endParaRPr lang="en-US"/>
          </a:p>
        </p:txBody>
      </p:sp>
    </p:spTree>
    <p:extLst>
      <p:ext uri="{BB962C8B-B14F-4D97-AF65-F5344CB8AC3E}">
        <p14:creationId xmlns:p14="http://schemas.microsoft.com/office/powerpoint/2010/main" val="14751462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7B7BC9F-3895-3541-B0DB-F0DE5EDD5E8C}" type="slidenum">
              <a:rPr lang="en-US"/>
              <a:pPr>
                <a:defRPr/>
              </a:pPr>
              <a:t>‹#›</a:t>
            </a:fld>
            <a:endParaRPr lang="en-US"/>
          </a:p>
        </p:txBody>
      </p:sp>
    </p:spTree>
    <p:extLst>
      <p:ext uri="{BB962C8B-B14F-4D97-AF65-F5344CB8AC3E}">
        <p14:creationId xmlns:p14="http://schemas.microsoft.com/office/powerpoint/2010/main" val="1370651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FA80F55F-0D24-0D4A-82B2-60B2B8CB59F3}" type="slidenum">
              <a:rPr lang="en-US"/>
              <a:pPr>
                <a:defRPr/>
              </a:pPr>
              <a:t>‹#›</a:t>
            </a:fld>
            <a:endParaRPr lang="en-US"/>
          </a:p>
        </p:txBody>
      </p:sp>
    </p:spTree>
    <p:extLst>
      <p:ext uri="{BB962C8B-B14F-4D97-AF65-F5344CB8AC3E}">
        <p14:creationId xmlns:p14="http://schemas.microsoft.com/office/powerpoint/2010/main" val="1563355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95FE7BD-2027-7F42-A71E-40D33F276233}" type="slidenum">
              <a:rPr lang="en-US"/>
              <a:pPr>
                <a:defRPr/>
              </a:pPr>
              <a:t>‹#›</a:t>
            </a:fld>
            <a:endParaRPr lang="en-US"/>
          </a:p>
        </p:txBody>
      </p:sp>
    </p:spTree>
    <p:extLst>
      <p:ext uri="{BB962C8B-B14F-4D97-AF65-F5344CB8AC3E}">
        <p14:creationId xmlns:p14="http://schemas.microsoft.com/office/powerpoint/2010/main" val="55051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FEC9FED6-642A-1F4A-90FE-A514D0C75BE2}" type="slidenum">
              <a:rPr lang="en-US"/>
              <a:pPr>
                <a:defRPr/>
              </a:pPr>
              <a:t>‹#›</a:t>
            </a:fld>
            <a:endParaRPr lang="en-US"/>
          </a:p>
        </p:txBody>
      </p:sp>
    </p:spTree>
    <p:extLst>
      <p:ext uri="{BB962C8B-B14F-4D97-AF65-F5344CB8AC3E}">
        <p14:creationId xmlns:p14="http://schemas.microsoft.com/office/powerpoint/2010/main" val="611921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99DE140F-E504-C14B-AABA-E871DF3B2CBD}" type="slidenum">
              <a:rPr lang="en-US"/>
              <a:pPr>
                <a:defRPr/>
              </a:pPr>
              <a:t>‹#›</a:t>
            </a:fld>
            <a:endParaRPr lang="en-US"/>
          </a:p>
        </p:txBody>
      </p:sp>
    </p:spTree>
    <p:extLst>
      <p:ext uri="{BB962C8B-B14F-4D97-AF65-F5344CB8AC3E}">
        <p14:creationId xmlns:p14="http://schemas.microsoft.com/office/powerpoint/2010/main" val="55536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4AE2244-6843-7A40-90C7-BE676876BECB}" type="slidenum">
              <a:rPr lang="en-US"/>
              <a:pPr>
                <a:defRPr/>
              </a:pPr>
              <a:t>‹#›</a:t>
            </a:fld>
            <a:endParaRPr lang="en-US"/>
          </a:p>
        </p:txBody>
      </p:sp>
    </p:spTree>
    <p:extLst>
      <p:ext uri="{BB962C8B-B14F-4D97-AF65-F5344CB8AC3E}">
        <p14:creationId xmlns:p14="http://schemas.microsoft.com/office/powerpoint/2010/main" val="1703583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3" Type="http://schemas.openxmlformats.org/officeDocument/2006/relationships/image" Target="../media/image1.jpe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9BB589E-6B3B-2043-8D49-24584A5EC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pPr>
              <a:defRPr/>
            </a:pPr>
            <a:fld id="{19D17FCB-2CD0-FC42-83CD-3152E709C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3722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9131547C-F2AF-F741-B931-3BCE013EC2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4"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D605BD73-8933-014F-8164-666A195722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5"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618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345E2301-8AE5-9745-BB0E-12F29193BC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6"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CAE9564-2392-3644-A552-90192BCDC6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7"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946987BD-9A4E-C246-A3E6-28525E7830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79A1F9D4-B984-EA4B-93FA-A866075101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127821988"/>
      </p:ext>
    </p:extLst>
  </p:cSld>
  <p:clrMap bg1="dk2" tx1="lt1" bg2="dk1" tx2="lt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a:p>
          </p:txBody>
        </p:sp>
        <p:sp>
          <p:nvSpPr>
            <p:cNvPr id="133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87D2E965-F5A4-5640-9B38-B02E523CEC6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6"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254000" y="-50800"/>
            <a:ext cx="9518650" cy="7229475"/>
            <a:chOff x="-160" y="-32"/>
            <a:chExt cx="5996" cy="4554"/>
          </a:xfrm>
        </p:grpSpPr>
        <p:grpSp>
          <p:nvGrpSpPr>
            <p:cNvPr id="25608"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5609"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561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nvGrpSpPr>
            <p:cNvPr id="25612"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2F92ADB-4BB5-6440-8B7B-156EA8E229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7"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txStyles>
    <p:titleStyle>
      <a:lvl1pPr algn="l" rtl="0" eaLnBrk="0" fontAlgn="base" hangingPunct="0">
        <a:spcBef>
          <a:spcPct val="0"/>
        </a:spcBef>
        <a:spcAft>
          <a:spcPct val="0"/>
        </a:spcAft>
        <a:defRPr sz="4400">
          <a:solidFill>
            <a:schemeClr val="folHlink"/>
          </a:solidFill>
          <a:latin typeface="+mj-lt"/>
          <a:ea typeface="+mj-ea"/>
          <a:cs typeface="ＭＳ Ｐゴシック" charset="0"/>
        </a:defRPr>
      </a:lvl1pPr>
      <a:lvl2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89"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0"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1" name="Oval 7"/>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2"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37897"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99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37898"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0001"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0002"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0003"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pPr>
              <a:defRPr/>
            </a:pPr>
            <a:endParaRPr lang="en-US"/>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latin typeface="+mn-lt"/>
              </a:defRPr>
            </a:lvl1pPr>
          </a:lstStyle>
          <a:p>
            <a:pPr>
              <a:defRPr/>
            </a:pPr>
            <a:endParaRPr lang="en-US"/>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latin typeface="+mn-lt"/>
              </a:defRPr>
            </a:lvl1pPr>
          </a:lstStyle>
          <a:p>
            <a:pPr>
              <a:defRPr/>
            </a:pPr>
            <a:fld id="{A9B687B7-4784-6C44-A4D1-DC5AADF1083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8"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lvl1pPr>
          </a:lstStyle>
          <a:p>
            <a:pPr>
              <a:defRPr/>
            </a:pPr>
            <a:fld id="{A02067AE-0A9D-344F-91CE-84FD6CCF68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9"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a:defRPr/>
            </a:pPr>
            <a:fld id="{75B32A10-ED47-F547-8DB8-9772D3D8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3902075"/>
            <a:ext cx="3400425" cy="2949575"/>
            <a:chOff x="0" y="2458"/>
            <a:chExt cx="2142" cy="1858"/>
          </a:xfrm>
        </p:grpSpPr>
        <p:sp>
          <p:nvSpPr>
            <p:cNvPr id="5959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5959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747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747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747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59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959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defRPr>
            </a:lvl1pPr>
          </a:lstStyle>
          <a:p>
            <a:pPr>
              <a:defRPr/>
            </a:pPr>
            <a:fld id="{DD1DD699-679A-3347-A3BD-839D531C2B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B37CE872-8D61-CC4E-8FF3-5177429BC7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1422400"/>
            <a:ext cx="9147175" cy="5435600"/>
            <a:chOff x="0" y="896"/>
            <a:chExt cx="5762" cy="3424"/>
          </a:xfrm>
        </p:grpSpPr>
        <p:grpSp>
          <p:nvGrpSpPr>
            <p:cNvPr id="99336" name="Group 3"/>
            <p:cNvGrpSpPr>
              <a:grpSpLocks/>
            </p:cNvGrpSpPr>
            <p:nvPr userDrawn="1"/>
          </p:nvGrpSpPr>
          <p:grpSpPr bwMode="auto">
            <a:xfrm>
              <a:off x="20" y="896"/>
              <a:ext cx="5742" cy="3424"/>
              <a:chOff x="20" y="896"/>
              <a:chExt cx="5742" cy="3424"/>
            </a:xfrm>
          </p:grpSpPr>
          <p:sp>
            <p:nvSpPr>
              <p:cNvPr id="9947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7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8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9337" name="Group 17"/>
            <p:cNvGrpSpPr>
              <a:grpSpLocks/>
            </p:cNvGrpSpPr>
            <p:nvPr userDrawn="1"/>
          </p:nvGrpSpPr>
          <p:grpSpPr bwMode="auto">
            <a:xfrm>
              <a:off x="0" y="2291"/>
              <a:ext cx="1385" cy="1702"/>
              <a:chOff x="0" y="2291"/>
              <a:chExt cx="1385" cy="1702"/>
            </a:xfrm>
          </p:grpSpPr>
          <p:sp>
            <p:nvSpPr>
              <p:cNvPr id="9933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3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4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5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6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7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8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39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0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0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1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2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3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4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5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5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6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6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46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47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42607784-1F64-DE4D-B594-0E8FAC726464}"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621"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9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9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90.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4.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9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5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1.png"/><Relationship Id="rId3" Type="http://schemas.openxmlformats.org/officeDocument/2006/relationships/image" Target="../media/image4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5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images.google.com.sg/imgres?imgurl=www.pbs.org/teachersource/mathline/images/030007b.jpg&amp;imgrefurl=http://www.pbs.org/teachersource/mathline/concepts/historyandmathematics/activity1.shtm&amp;h=144&amp;w=216&amp;prev=/images?q=pythagorean+theorem&amp;svnum=10&amp;hl=en&amp;lr=&amp;ie=UTF-8&amp;oe=UTF-8" TargetMode="External"/><Relationship Id="rId5" Type="http://schemas.openxmlformats.org/officeDocument/2006/relationships/image" Target="../media/image7.jpeg"/><Relationship Id="rId1" Type="http://schemas.openxmlformats.org/officeDocument/2006/relationships/slideLayout" Target="../slideLayouts/slideLayout9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6.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8.xml"/><Relationship Id="rId3"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9.xml"/><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78.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images.google.com.sg/imgres?imgurl=24.24.31.212/literature/Plato-LDS-composite-14.jpg&amp;imgrefurl=http://24.24.31.212/literature/&amp;h=340&amp;w=450&amp;prev=/images?q=plato&amp;svnum=10&amp;hl=en&amp;lr=&amp;ie=UTF-8&amp;oe=UTF-8" TargetMode="External"/><Relationship Id="rId5" Type="http://schemas.openxmlformats.org/officeDocument/2006/relationships/image" Target="../media/image9.jpeg"/><Relationship Id="rId6" Type="http://schemas.openxmlformats.org/officeDocument/2006/relationships/hyperlink" Target="http://images.google.com.sg/imgres?imgurl=www.christusrex.org/www1/stanzas/Ad-Plato.jpg&amp;imgrefurl=http://www.christusrex.org/www1/stanzas/S2-Segnatura.html&amp;h=668&amp;w=468&amp;prev=/images?q=plato&amp;svnum=10&amp;hl=en&amp;lr=&amp;ie=UTF-8&amp;oe=UTF-8" TargetMode="External"/><Relationship Id="rId7" Type="http://schemas.openxmlformats.org/officeDocument/2006/relationships/image" Target="../media/image10.jpeg"/><Relationship Id="rId8" Type="http://schemas.openxmlformats.org/officeDocument/2006/relationships/hyperlink" Target="http://images.google.com.sg/imgres?imgurl=24.24.31.212/literature/Plato-head-LDS.jpg&amp;imgrefurl=http://24.24.31.212/literature/&amp;h=200&amp;w=200&amp;prev=/images?q=plato&amp;svnum=10&amp;hl=en&amp;lr=&amp;ie=UTF-8&amp;oe=UTF-8" TargetMode="External"/><Relationship Id="rId9" Type="http://schemas.openxmlformats.org/officeDocument/2006/relationships/image" Target="../media/image11.jpeg"/><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44.xml"/><Relationship Id="rId3"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46.xml"/><Relationship Id="rId3"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1.png"/><Relationship Id="rId3" Type="http://schemas.openxmlformats.org/officeDocument/2006/relationships/image" Target="../media/image4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3.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56.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62.png"/><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8.xml"/><Relationship Id="rId3" Type="http://schemas.openxmlformats.org/officeDocument/2006/relationships/image" Target="../media/image65.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6.xml"/><Relationship Id="rId2"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9.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6.xml"/><Relationship Id="rId2"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1.xml"/><Relationship Id="rId3" Type="http://schemas.openxmlformats.org/officeDocument/2006/relationships/image" Target="../media/image7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2.xml"/><Relationship Id="rId3" Type="http://schemas.openxmlformats.org/officeDocument/2006/relationships/image" Target="../media/image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3.xml"/><Relationship Id="rId3"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99.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8.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3357563"/>
            <a:ext cx="9083675" cy="2790825"/>
          </a:xfrm>
        </p:spPr>
        <p:txBody>
          <a:bodyPr/>
          <a:lstStyle/>
          <a:p>
            <a:pPr>
              <a:lnSpc>
                <a:spcPct val="90000"/>
              </a:lnSpc>
              <a:defRPr/>
            </a:pPr>
            <a:r>
              <a:rPr lang="en-US" sz="8800" b="1" dirty="0"/>
              <a:t>How to Be a Wise Guy</a:t>
            </a:r>
          </a:p>
        </p:txBody>
      </p:sp>
      <p:sp>
        <p:nvSpPr>
          <p:cNvPr id="6" name="Rectangle 4"/>
          <p:cNvSpPr txBox="1">
            <a:spLocks noChangeArrowheads="1"/>
          </p:cNvSpPr>
          <p:nvPr/>
        </p:nvSpPr>
        <p:spPr bwMode="auto">
          <a:xfrm>
            <a:off x="4918075" y="981075"/>
            <a:ext cx="4249738" cy="1511300"/>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b="1" i="1" kern="0" dirty="0" smtClean="0">
                <a:solidFill>
                  <a:srgbClr val="FFFFFF"/>
                </a:solidFill>
                <a:effectLst>
                  <a:outerShdw blurRad="57150" dist="76200" dir="2700000" algn="tl" rotWithShape="0">
                    <a:srgbClr val="000000">
                      <a:alpha val="73000"/>
                    </a:srgbClr>
                  </a:outerShdw>
                </a:effectLst>
                <a:latin typeface="Arial" charset="0"/>
                <a:ea typeface="Osaka" charset="0"/>
                <a:cs typeface="Osaka" charset="0"/>
              </a:rPr>
              <a:t>1 Corinthians 2:6-16</a:t>
            </a:r>
            <a:endParaRPr lang="en-US" sz="3600" i="1" kern="0" dirty="0">
              <a:solidFill>
                <a:srgbClr val="FFFFFF"/>
              </a:solidFill>
              <a:effectLst>
                <a:outerShdw blurRad="57150" dist="76200" dir="2700000" algn="tl" rotWithShape="0">
                  <a:srgbClr val="000000">
                    <a:alpha val="73000"/>
                  </a:srgbClr>
                </a:outerShdw>
              </a:effectLst>
              <a:latin typeface="Arial" charset="0"/>
              <a:ea typeface="Osaka" charset="0"/>
              <a:cs typeface="Osaka" charset="0"/>
            </a:endParaRPr>
          </a:p>
        </p:txBody>
      </p:sp>
      <p:pic>
        <p:nvPicPr>
          <p:cNvPr id="211972" name="Picture 3" descr="wisdomthink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74613"/>
            <a:ext cx="48768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3" descr="aristotle-copy-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52800"/>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8" name="Picture 4" descr="aristo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3400" y="457200"/>
            <a:ext cx="45529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
        <p:nvSpPr>
          <p:cNvPr id="6" name="Title 1"/>
          <p:cNvSpPr txBox="1">
            <a:spLocks/>
          </p:cNvSpPr>
          <p:nvPr/>
        </p:nvSpPr>
        <p:spPr bwMode="auto">
          <a:xfrm>
            <a:off x="323850" y="1196975"/>
            <a:ext cx="3960813" cy="1944688"/>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3200" dirty="0">
                <a:solidFill>
                  <a:srgbClr val="CCECFF"/>
                </a:solidFill>
                <a:latin typeface="Aril" charset="0"/>
                <a:ea typeface="ＭＳ Ｐゴシック" charset="0"/>
              </a:rPr>
              <a:t>R</a:t>
            </a:r>
            <a:r>
              <a:rPr lang="en-US" sz="3200" dirty="0" smtClean="0">
                <a:solidFill>
                  <a:srgbClr val="CCECFF"/>
                </a:solidFill>
                <a:latin typeface="Aril" charset="0"/>
                <a:ea typeface="ＭＳ Ｐゴシック" charset="0"/>
              </a:rPr>
              <a:t>eality is the material world (what you can see and touch)</a:t>
            </a:r>
            <a:endParaRPr lang="en-US" sz="3200" dirty="0">
              <a:solidFill>
                <a:srgbClr val="CCECFF"/>
              </a:solidFill>
              <a:latin typeface="Aril" charset="0"/>
              <a:ea typeface="ＭＳ Ｐゴシック" charset="0"/>
            </a:endParaRPr>
          </a:p>
        </p:txBody>
      </p:sp>
      <p:sp>
        <p:nvSpPr>
          <p:cNvPr id="2" name="Title 1"/>
          <p:cNvSpPr>
            <a:spLocks noGrp="1"/>
          </p:cNvSpPr>
          <p:nvPr>
            <p:ph type="title"/>
          </p:nvPr>
        </p:nvSpPr>
        <p:spPr>
          <a:xfrm>
            <a:off x="179388" y="115888"/>
            <a:ext cx="4559300" cy="1041400"/>
          </a:xfrm>
          <a:solidFill>
            <a:srgbClr val="000000"/>
          </a:solidFill>
        </p:spPr>
        <p:txBody>
          <a:bodyPr/>
          <a:lstStyle/>
          <a:p>
            <a:pPr>
              <a:defRPr/>
            </a:pPr>
            <a:r>
              <a:rPr lang="en-US" dirty="0" err="1" smtClean="0">
                <a:latin typeface="Aril" charset="0"/>
                <a:ea typeface="ＭＳ Ｐゴシック" charset="0"/>
              </a:rPr>
              <a:t>Aristotelianism</a:t>
            </a:r>
            <a:endParaRPr lang="en-US" dirty="0">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Aristotle-elemental-qualiti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95400" y="0"/>
            <a:ext cx="658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743200" y="2895600"/>
            <a:ext cx="6858000" cy="1066800"/>
          </a:xfrm>
        </p:spPr>
        <p:txBody>
          <a:bodyPr/>
          <a:lstStyle/>
          <a:p>
            <a:pPr>
              <a:defRPr/>
            </a:pPr>
            <a:r>
              <a:rPr lang="en-US" dirty="0" smtClean="0">
                <a:latin typeface="Aril" charset="0"/>
                <a:ea typeface="ＭＳ Ｐゴシック" charset="0"/>
              </a:rPr>
              <a:t>Aristotle</a:t>
            </a:r>
            <a:r>
              <a:rPr lang="fr-FR" dirty="0" smtClean="0">
                <a:latin typeface="Aril" charset="0"/>
                <a:ea typeface="ＭＳ Ｐゴシック" charset="0"/>
              </a:rPr>
              <a:t>'</a:t>
            </a:r>
            <a:r>
              <a:rPr lang="en-US" dirty="0" smtClean="0">
                <a:latin typeface="Aril" charset="0"/>
                <a:ea typeface="ＭＳ Ｐゴシック" charset="0"/>
              </a:rPr>
              <a:t>s </a:t>
            </a:r>
            <a:r>
              <a:rPr lang="en-US" dirty="0">
                <a:latin typeface="Aril" charset="0"/>
                <a:ea typeface="ＭＳ Ｐゴシック" charset="0"/>
              </a:rPr>
              <a:t>4 Elements</a:t>
            </a:r>
          </a:p>
        </p:txBody>
      </p:sp>
      <p:sp>
        <p:nvSpPr>
          <p:cNvPr id="5" name="Title 1"/>
          <p:cNvSpPr txBox="1">
            <a:spLocks/>
          </p:cNvSpPr>
          <p:nvPr/>
        </p:nvSpPr>
        <p:spPr bwMode="auto">
          <a:xfrm rot="16200000">
            <a:off x="5105400" y="2895600"/>
            <a:ext cx="6858000" cy="1066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b="1" smtClean="0">
                <a:solidFill>
                  <a:srgbClr val="CCECFF"/>
                </a:solidFill>
                <a:effectLst>
                  <a:outerShdw blurRad="38100" dist="38100" dir="2700000" algn="tl">
                    <a:srgbClr val="000000"/>
                  </a:outerShdw>
                </a:effectLst>
                <a:latin typeface="Aril" charset="0"/>
                <a:cs typeface="Aril" charset="0"/>
              </a:rPr>
              <a:t>Reality = Material World</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en-US" sz="4000">
                <a:latin typeface="Aril" charset="0"/>
                <a:ea typeface="ＭＳ Ｐゴシック" charset="0"/>
              </a:rPr>
              <a:t>Epicureans and Stoics at the Parthenon</a:t>
            </a:r>
          </a:p>
        </p:txBody>
      </p:sp>
      <p:pic>
        <p:nvPicPr>
          <p:cNvPr id="231427"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pic>
        <p:nvPicPr>
          <p:cNvPr id="231429"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75" y="228600"/>
            <a:ext cx="9147175" cy="1143000"/>
          </a:xfrm>
        </p:spPr>
        <p:txBody>
          <a:bodyPr/>
          <a:lstStyle/>
          <a:p>
            <a:pPr eaLnBrk="1" hangingPunct="1">
              <a:defRPr/>
            </a:pPr>
            <a:r>
              <a:rPr lang="en-US" dirty="0">
                <a:latin typeface="Aril" charset="0"/>
                <a:ea typeface="ＭＳ Ｐゴシック" charset="0"/>
              </a:rPr>
              <a:t>The </a:t>
            </a:r>
            <a:r>
              <a:rPr lang="en-US" dirty="0" smtClean="0">
                <a:latin typeface="Aril" charset="0"/>
                <a:ea typeface="ＭＳ Ｐゴシック" charset="0"/>
              </a:rPr>
              <a:t>Parthenon: Place of Debate</a:t>
            </a:r>
            <a:endParaRPr lang="en-US" dirty="0">
              <a:latin typeface="Aril" charset="0"/>
              <a:ea typeface="ＭＳ Ｐゴシック" charset="0"/>
            </a:endParaRPr>
          </a:p>
        </p:txBody>
      </p:sp>
      <p:pic>
        <p:nvPicPr>
          <p:cNvPr id="233474" name="Picture 6" descr="Parthe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628775"/>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Picture 5" descr="Parthe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54134">
            <a:off x="9413875" y="2713038"/>
            <a:ext cx="5715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2" name="Title 1"/>
          <p:cNvSpPr>
            <a:spLocks noGrp="1"/>
          </p:cNvSpPr>
          <p:nvPr>
            <p:ph type="title"/>
          </p:nvPr>
        </p:nvSpPr>
        <p:spPr>
          <a:xfrm>
            <a:off x="34925" y="76200"/>
            <a:ext cx="4321175" cy="838200"/>
          </a:xfrm>
        </p:spPr>
        <p:txBody>
          <a:bodyPr/>
          <a:lstStyle/>
          <a:p>
            <a:pPr algn="l">
              <a:defRPr/>
            </a:pPr>
            <a:r>
              <a:rPr lang="en-US" dirty="0" smtClean="0">
                <a:latin typeface="Aril" charset="0"/>
                <a:ea typeface="ＭＳ Ｐゴシック" charset="0"/>
              </a:rPr>
              <a:t>Epicureanism</a:t>
            </a:r>
            <a:endParaRPr lang="en-US" dirty="0">
              <a:latin typeface="Aril" charset="0"/>
              <a:ea typeface="ＭＳ Ｐゴシック" charset="0"/>
            </a:endParaRPr>
          </a:p>
        </p:txBody>
      </p:sp>
      <p:sp>
        <p:nvSpPr>
          <p:cNvPr id="23552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pic>
        <p:nvPicPr>
          <p:cNvPr id="7" name="Picture 6" descr="chubby-kid-at-mcdonal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92675" y="3429000"/>
            <a:ext cx="42846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7" descr="Epicuru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00175"/>
            <a:ext cx="32369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at drink be merr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987675" y="4035425"/>
            <a:ext cx="190182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picureanism.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51275" y="22225"/>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23757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pic>
        <p:nvPicPr>
          <p:cNvPr id="23757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075" y="188913"/>
            <a:ext cx="279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6513" y="5661025"/>
            <a:ext cx="4321176" cy="119697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600" dirty="0" smtClean="0">
                <a:solidFill>
                  <a:srgbClr val="CCECFF"/>
                </a:solidFill>
                <a:latin typeface="Aril" charset="0"/>
                <a:ea typeface="ＭＳ Ｐゴシック" charset="0"/>
              </a:rPr>
              <a:t>Zeno of </a:t>
            </a:r>
            <a:r>
              <a:rPr lang="en-US" sz="3600" dirty="0" err="1" smtClean="0">
                <a:solidFill>
                  <a:srgbClr val="CCECFF"/>
                </a:solidFill>
                <a:latin typeface="Aril" charset="0"/>
                <a:ea typeface="ＭＳ Ｐゴシック" charset="0"/>
              </a:rPr>
              <a:t>Citium</a:t>
            </a:r>
            <a:r>
              <a:rPr lang="en-US" sz="3600" dirty="0" smtClean="0">
                <a:solidFill>
                  <a:srgbClr val="CCECFF"/>
                </a:solidFill>
                <a:latin typeface="Aril" charset="0"/>
                <a:ea typeface="ＭＳ Ｐゴシック" charset="0"/>
              </a:rPr>
              <a:t> (336-264 BC)</a:t>
            </a:r>
            <a:endParaRPr lang="en-US" sz="3600" dirty="0">
              <a:solidFill>
                <a:srgbClr val="CCECFF"/>
              </a:solidFill>
              <a:latin typeface="Aril" charset="0"/>
              <a:ea typeface="ＭＳ Ｐゴシック" charset="0"/>
            </a:endParaRPr>
          </a:p>
        </p:txBody>
      </p:sp>
      <p:sp>
        <p:nvSpPr>
          <p:cNvPr id="2" name="Title 1"/>
          <p:cNvSpPr>
            <a:spLocks noGrp="1"/>
          </p:cNvSpPr>
          <p:nvPr>
            <p:ph type="title"/>
          </p:nvPr>
        </p:nvSpPr>
        <p:spPr>
          <a:xfrm>
            <a:off x="2627313" y="188913"/>
            <a:ext cx="4537075" cy="838200"/>
          </a:xfrm>
        </p:spPr>
        <p:txBody>
          <a:bodyPr/>
          <a:lstStyle/>
          <a:p>
            <a:pPr>
              <a:defRPr/>
            </a:pPr>
            <a:r>
              <a:rPr lang="en-US" sz="6600" dirty="0" smtClean="0">
                <a:effectLst>
                  <a:glow rad="304800">
                    <a:srgbClr val="000000">
                      <a:alpha val="92000"/>
                    </a:srgbClr>
                  </a:glow>
                  <a:outerShdw blurRad="38100" dist="38100" dir="2700000" algn="tl">
                    <a:srgbClr val="000000"/>
                  </a:outerShdw>
                </a:effectLst>
                <a:latin typeface="Aril" charset="0"/>
                <a:ea typeface="ＭＳ Ｐゴシック" charset="0"/>
              </a:rPr>
              <a:t>Stoicism</a:t>
            </a:r>
            <a:endParaRPr lang="en-US" sz="66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237574" name="Title 1"/>
          <p:cNvSpPr txBox="1">
            <a:spLocks/>
          </p:cNvSpPr>
          <p:nvPr/>
        </p:nvSpPr>
        <p:spPr bwMode="auto">
          <a:xfrm>
            <a:off x="4284663" y="1271588"/>
            <a:ext cx="467995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altLang="ja-JP" sz="3600" b="1">
                <a:solidFill>
                  <a:srgbClr val="FFFFFF"/>
                </a:solidFill>
                <a:cs typeface="Arial" charset="0"/>
              </a:rPr>
              <a:t>Rejected Epicureanism</a:t>
            </a:r>
          </a:p>
          <a:p>
            <a:pPr>
              <a:buFont typeface="Arial" charset="0"/>
              <a:buChar char="•"/>
            </a:pPr>
            <a:endParaRPr lang="en-US" altLang="ja-JP" sz="3600" b="1">
              <a:solidFill>
                <a:srgbClr val="FFFFFF"/>
              </a:solidFill>
              <a:cs typeface="Arial" charset="0"/>
            </a:endParaRPr>
          </a:p>
          <a:p>
            <a:pPr>
              <a:buFont typeface="Arial" charset="0"/>
              <a:buChar char="•"/>
            </a:pPr>
            <a:r>
              <a:rPr lang="en-US" altLang="ja-JP" sz="3600" b="1">
                <a:solidFill>
                  <a:srgbClr val="FFFFFF"/>
                </a:solidFill>
                <a:cs typeface="Arial" charset="0"/>
              </a:rPr>
              <a:t>"Reality is natural reason"</a:t>
            </a:r>
          </a:p>
          <a:p>
            <a:pPr>
              <a:buFont typeface="Arial" charset="0"/>
              <a:buChar char="•"/>
            </a:pPr>
            <a:endParaRPr lang="en-US" altLang="ja-JP" sz="3600" b="1">
              <a:solidFill>
                <a:srgbClr val="FFFFFF"/>
              </a:solidFill>
              <a:cs typeface="Arial" charset="0"/>
            </a:endParaRPr>
          </a:p>
          <a:p>
            <a:pPr>
              <a:buFont typeface="Arial" charset="0"/>
              <a:buChar char="•"/>
            </a:pPr>
            <a:r>
              <a:rPr lang="en-US" altLang="ja-JP" sz="3600" b="1">
                <a:solidFill>
                  <a:srgbClr val="FFFFFF"/>
                </a:solidFill>
                <a:cs typeface="Arial" charset="0"/>
              </a:rPr>
              <a:t>Cause &amp; effect</a:t>
            </a:r>
          </a:p>
          <a:p>
            <a:pPr>
              <a:buFont typeface="Arial" charset="0"/>
              <a:buChar char="•"/>
            </a:pPr>
            <a:endParaRPr lang="en-US" altLang="ja-JP" sz="3600" b="1">
              <a:solidFill>
                <a:srgbClr val="FFFFFF"/>
              </a:solidFill>
              <a:cs typeface="Arial" charset="0"/>
            </a:endParaRPr>
          </a:p>
          <a:p>
            <a:pPr>
              <a:buFont typeface="Arial" charset="0"/>
              <a:buChar char="•"/>
            </a:pPr>
            <a:r>
              <a:rPr lang="en-US" altLang="ja-JP" sz="3600" b="1">
                <a:solidFill>
                  <a:srgbClr val="FFFFFF"/>
                </a:solidFill>
                <a:cs typeface="Arial" charset="0"/>
              </a:rPr>
              <a:t>Led to materialism</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pic>
        <p:nvPicPr>
          <p:cNvPr id="2396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00013"/>
            <a:ext cx="4464050" cy="70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
        <p:nvSpPr>
          <p:cNvPr id="2" name="Title 1"/>
          <p:cNvSpPr>
            <a:spLocks noGrp="1"/>
          </p:cNvSpPr>
          <p:nvPr>
            <p:ph type="title"/>
          </p:nvPr>
        </p:nvSpPr>
        <p:spPr>
          <a:xfrm>
            <a:off x="971550" y="-100013"/>
            <a:ext cx="6192838" cy="838201"/>
          </a:xfrm>
        </p:spPr>
        <p:txBody>
          <a:bodyPr/>
          <a:lstStyle/>
          <a:p>
            <a:pPr>
              <a:defRPr/>
            </a:pPr>
            <a:r>
              <a:rPr lang="en-US" sz="5400" dirty="0" smtClean="0">
                <a:effectLst>
                  <a:glow rad="304800">
                    <a:srgbClr val="000000">
                      <a:alpha val="92000"/>
                    </a:srgbClr>
                  </a:glow>
                  <a:outerShdw blurRad="38100" dist="38100" dir="2700000" algn="tl">
                    <a:srgbClr val="000000"/>
                  </a:outerShdw>
                </a:effectLst>
                <a:latin typeface="Aril" charset="0"/>
                <a:ea typeface="ＭＳ Ｐゴシック" charset="0"/>
              </a:rPr>
              <a:t>Stoicism Today</a:t>
            </a:r>
            <a:endParaRPr lang="en-US" sz="54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11" name="Title 1"/>
          <p:cNvSpPr txBox="1">
            <a:spLocks/>
          </p:cNvSpPr>
          <p:nvPr/>
        </p:nvSpPr>
        <p:spPr bwMode="auto">
          <a:xfrm>
            <a:off x="2268538" y="1055688"/>
            <a:ext cx="6696075" cy="55419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54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altLang="ja-JP" sz="3600" dirty="0" smtClean="0">
                <a:solidFill>
                  <a:srgbClr val="CCECFF"/>
                </a:solidFill>
              </a:rPr>
              <a:t>"</a:t>
            </a:r>
            <a:r>
              <a:rPr lang="en-US" sz="3600" dirty="0" smtClean="0">
                <a:solidFill>
                  <a:srgbClr val="CCECFF"/>
                </a:solidFill>
              </a:rPr>
              <a:t>Stoicism </a:t>
            </a:r>
            <a:r>
              <a:rPr lang="en-US" sz="3600" dirty="0">
                <a:solidFill>
                  <a:srgbClr val="CCECFF"/>
                </a:solidFill>
              </a:rPr>
              <a:t>in the West, like Buddhism in the East, was a philosophy that sought not only to explain the nature of the physical world and our knowledge of it; but also to provide guidance on how to live the best life, and how to confront the challenges we all face in living</a:t>
            </a:r>
            <a:r>
              <a:rPr lang="en-US" sz="3600" dirty="0" smtClean="0">
                <a:solidFill>
                  <a:srgbClr val="CCECFF"/>
                </a:solidFill>
              </a:rPr>
              <a:t>."</a:t>
            </a:r>
            <a:endParaRPr lang="en-US" altLang="ja-JP" sz="3600" dirty="0">
              <a:solidFill>
                <a:srgbClr val="CCECFF"/>
              </a:solidFill>
            </a:endParaRPr>
          </a:p>
        </p:txBody>
      </p:sp>
      <p:sp>
        <p:nvSpPr>
          <p:cNvPr id="8" name="Title 1"/>
          <p:cNvSpPr txBox="1">
            <a:spLocks/>
          </p:cNvSpPr>
          <p:nvPr/>
        </p:nvSpPr>
        <p:spPr bwMode="auto">
          <a:xfrm>
            <a:off x="107950" y="6308725"/>
            <a:ext cx="9072563" cy="5492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36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2800" dirty="0" err="1" smtClean="0">
                <a:solidFill>
                  <a:srgbClr val="CCECFF"/>
                </a:solidFill>
              </a:rPr>
              <a:t>gettingstronger.org</a:t>
            </a:r>
            <a:r>
              <a:rPr lang="en-US" sz="2800" dirty="0" smtClean="0">
                <a:solidFill>
                  <a:srgbClr val="CCECFF"/>
                </a:solidFill>
              </a:rPr>
              <a:t>/stoicism</a:t>
            </a:r>
            <a:endParaRPr lang="en-US" altLang="ja-JP" sz="2800" dirty="0" smtClean="0">
              <a:solidFill>
                <a:srgbClr val="CCECFF"/>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pic>
        <p:nvPicPr>
          <p:cNvPr id="241666" name="Picture 2" descr="pyrrho-1.jpg?w=360&amp;h=29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3725" y="-100013"/>
            <a:ext cx="7316788" cy="70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76200"/>
            <a:ext cx="4557713" cy="1839913"/>
          </a:xfrm>
        </p:spPr>
        <p:txBody>
          <a:bodyPr/>
          <a:lstStyle/>
          <a:p>
            <a:pPr algn="l">
              <a:defRPr/>
            </a:pPr>
            <a:r>
              <a:rPr lang="en-US" dirty="0" smtClean="0">
                <a:latin typeface="Aril" charset="0"/>
                <a:ea typeface="ＭＳ Ｐゴシック" charset="0"/>
              </a:rPr>
              <a:t>Skepticism: </a:t>
            </a:r>
            <a:r>
              <a:rPr lang="en-US" dirty="0" err="1" smtClean="0">
                <a:latin typeface="Aril" charset="0"/>
                <a:ea typeface="ＭＳ Ｐゴシック" charset="0"/>
              </a:rPr>
              <a:t>Pyrro</a:t>
            </a:r>
            <a:r>
              <a:rPr lang="en-US" dirty="0" smtClean="0">
                <a:latin typeface="Aril" charset="0"/>
                <a:ea typeface="ＭＳ Ｐゴシック" charset="0"/>
              </a:rPr>
              <a:t> of Elis</a:t>
            </a:r>
            <a:endParaRPr lang="en-US" dirty="0">
              <a:latin typeface="Aril" charset="0"/>
              <a:ea typeface="ＭＳ Ｐゴシック" charset="0"/>
            </a:endParaRPr>
          </a:p>
        </p:txBody>
      </p:sp>
      <p:sp>
        <p:nvSpPr>
          <p:cNvPr id="241668" name="Title 1"/>
          <p:cNvSpPr txBox="1">
            <a:spLocks/>
          </p:cNvSpPr>
          <p:nvPr/>
        </p:nvSpPr>
        <p:spPr bwMode="auto">
          <a:xfrm>
            <a:off x="0" y="1052513"/>
            <a:ext cx="3348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cs typeface="Arial" charset="0"/>
              </a:rPr>
              <a:t>• Knowledge is unattainable</a:t>
            </a:r>
          </a:p>
          <a:p>
            <a:pPr algn="ctr"/>
            <a:endParaRPr lang="en-US" altLang="ja-JP" sz="3200" b="1">
              <a:solidFill>
                <a:srgbClr val="FFFFFF"/>
              </a:solidFill>
              <a:cs typeface="Arial" charset="0"/>
            </a:endParaRPr>
          </a:p>
          <a:p>
            <a:pPr algn="ctr"/>
            <a:r>
              <a:rPr lang="en-US" altLang="ja-JP" sz="3200" b="1">
                <a:solidFill>
                  <a:srgbClr val="FFFFFF"/>
                </a:solidFill>
                <a:cs typeface="Arial" charset="0"/>
              </a:rPr>
              <a:t>• Just "go with the flow"</a:t>
            </a:r>
          </a:p>
        </p:txBody>
      </p:sp>
      <p:sp>
        <p:nvSpPr>
          <p:cNvPr id="24166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8000"/>
          <a:stretch>
            <a:fillRect/>
          </a:stretch>
        </p:blipFill>
        <p:spPr bwMode="auto">
          <a:xfrm>
            <a:off x="0" y="0"/>
            <a:ext cx="1016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Rot="1" noChangeArrowheads="1"/>
          </p:cNvSpPr>
          <p:nvPr>
            <p:ph type="title"/>
          </p:nvPr>
        </p:nvSpPr>
        <p:spPr>
          <a:xfrm>
            <a:off x="301625" y="228600"/>
            <a:ext cx="5108575" cy="685800"/>
          </a:xfrm>
        </p:spPr>
        <p:txBody>
          <a:bodyPr/>
          <a:lstStyle/>
          <a:p>
            <a:pPr eaLnBrk="1" hangingPunct="1">
              <a:defRPr/>
            </a:pPr>
            <a:r>
              <a:rPr lang="en-US">
                <a:effectLst>
                  <a:glow rad="330200">
                    <a:schemeClr val="bg2">
                      <a:lumMod val="75000"/>
                      <a:alpha val="90000"/>
                    </a:schemeClr>
                  </a:glow>
                  <a:outerShdw blurRad="38100" dist="38100" dir="2700000" algn="tl">
                    <a:srgbClr val="000000"/>
                  </a:outerShdw>
                </a:effectLst>
                <a:latin typeface="Aril" charset="0"/>
                <a:ea typeface="ＭＳ Ｐゴシック" charset="0"/>
              </a:rPr>
              <a:t>Eclectics</a:t>
            </a: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3800" y="2971800"/>
            <a:ext cx="2663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441325" y="1401763"/>
            <a:ext cx="4968875" cy="3540125"/>
          </a:xfrm>
          <a:prstGeom prst="rect">
            <a:avLst/>
          </a:prstGeom>
          <a:noFill/>
          <a:ln w="9525">
            <a:noFill/>
            <a:miter lim="800000"/>
            <a:headEnd/>
            <a:tailEnd/>
          </a:ln>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en-US" altLang="ja-JP" sz="3200" b="1" dirty="0" smtClean="0">
                <a:solidFill>
                  <a:srgbClr val="FFFFFF"/>
                </a:solidFill>
                <a:effectLst>
                  <a:glow rad="330200">
                    <a:srgbClr val="00007A">
                      <a:lumMod val="75000"/>
                      <a:alpha val="90000"/>
                    </a:srgbClr>
                  </a:glow>
                </a:effectLst>
              </a:rPr>
              <a:t>"</a:t>
            </a:r>
            <a:r>
              <a:rPr lang="en-US" sz="3200" b="1" dirty="0" smtClean="0">
                <a:solidFill>
                  <a:srgbClr val="FFFFFF"/>
                </a:solidFill>
                <a:effectLst>
                  <a:glow rad="330200">
                    <a:srgbClr val="00007A">
                      <a:lumMod val="75000"/>
                      <a:alpha val="90000"/>
                    </a:srgbClr>
                  </a:glow>
                </a:effectLst>
              </a:rPr>
              <a:t>I</a:t>
            </a:r>
            <a:r>
              <a:rPr lang="fr-FR" altLang="ja-JP" sz="3200" b="1" dirty="0" smtClean="0">
                <a:solidFill>
                  <a:srgbClr val="FFFFFF"/>
                </a:solidFill>
                <a:effectLst>
                  <a:glow rad="330200">
                    <a:srgbClr val="00007A">
                      <a:lumMod val="75000"/>
                      <a:alpha val="90000"/>
                    </a:srgbClr>
                  </a:glow>
                </a:effectLst>
              </a:rPr>
              <a:t>'</a:t>
            </a:r>
            <a:r>
              <a:rPr lang="en-US" sz="3200" b="1" dirty="0" smtClean="0">
                <a:solidFill>
                  <a:srgbClr val="FFFFFF"/>
                </a:solidFill>
                <a:effectLst>
                  <a:glow rad="330200">
                    <a:srgbClr val="00007A">
                      <a:lumMod val="75000"/>
                      <a:alpha val="90000"/>
                    </a:srgbClr>
                  </a:glow>
                </a:effectLst>
              </a:rPr>
              <a:t>m a Buddhist.  </a:t>
            </a:r>
          </a:p>
          <a:p>
            <a:pPr>
              <a:defRPr/>
            </a:pPr>
            <a:r>
              <a:rPr lang="en-US" sz="3200" b="1" dirty="0" smtClean="0">
                <a:solidFill>
                  <a:srgbClr val="FFFFFF"/>
                </a:solidFill>
                <a:effectLst>
                  <a:glow rad="330200">
                    <a:srgbClr val="00007A">
                      <a:lumMod val="75000"/>
                      <a:alpha val="90000"/>
                    </a:srgbClr>
                  </a:glow>
                </a:effectLst>
              </a:rPr>
              <a:t>	I</a:t>
            </a:r>
            <a:r>
              <a:rPr lang="fr-FR" altLang="ja-JP" sz="3200" b="1" dirty="0" smtClean="0">
                <a:solidFill>
                  <a:srgbClr val="FFFFFF"/>
                </a:solidFill>
                <a:effectLst>
                  <a:glow rad="330200">
                    <a:srgbClr val="00007A">
                      <a:lumMod val="75000"/>
                      <a:alpha val="90000"/>
                    </a:srgbClr>
                  </a:glow>
                </a:effectLst>
              </a:rPr>
              <a:t>'</a:t>
            </a:r>
            <a:r>
              <a:rPr lang="en-US" sz="3200" b="1" dirty="0" smtClean="0">
                <a:solidFill>
                  <a:srgbClr val="FFFFFF"/>
                </a:solidFill>
                <a:effectLst>
                  <a:glow rad="330200">
                    <a:srgbClr val="00007A">
                      <a:lumMod val="75000"/>
                      <a:alpha val="90000"/>
                    </a:srgbClr>
                  </a:glow>
                </a:effectLst>
              </a:rPr>
              <a:t>m a Muslim.  </a:t>
            </a:r>
          </a:p>
          <a:p>
            <a:pPr>
              <a:defRPr/>
            </a:pPr>
            <a:r>
              <a:rPr lang="en-US" sz="3200" b="1" dirty="0" smtClean="0">
                <a:solidFill>
                  <a:srgbClr val="FFFFFF"/>
                </a:solidFill>
                <a:effectLst>
                  <a:glow rad="330200">
                    <a:srgbClr val="00007A">
                      <a:lumMod val="75000"/>
                      <a:alpha val="90000"/>
                    </a:srgbClr>
                  </a:glow>
                </a:effectLst>
              </a:rPr>
              <a:t>	I</a:t>
            </a:r>
            <a:r>
              <a:rPr lang="fr-FR" altLang="ja-JP" sz="3200" b="1" dirty="0" smtClean="0">
                <a:solidFill>
                  <a:srgbClr val="FFFFFF"/>
                </a:solidFill>
                <a:effectLst>
                  <a:glow rad="330200">
                    <a:srgbClr val="00007A">
                      <a:lumMod val="75000"/>
                      <a:alpha val="90000"/>
                    </a:srgbClr>
                  </a:glow>
                </a:effectLst>
              </a:rPr>
              <a:t>'</a:t>
            </a:r>
            <a:r>
              <a:rPr lang="en-US" sz="3200" b="1" dirty="0" smtClean="0">
                <a:solidFill>
                  <a:srgbClr val="FFFFFF"/>
                </a:solidFill>
                <a:effectLst>
                  <a:glow rad="330200">
                    <a:srgbClr val="00007A">
                      <a:lumMod val="75000"/>
                      <a:alpha val="90000"/>
                    </a:srgbClr>
                  </a:glow>
                </a:effectLst>
              </a:rPr>
              <a:t>m a Christian.  </a:t>
            </a:r>
          </a:p>
          <a:p>
            <a:pPr>
              <a:defRPr/>
            </a:pPr>
            <a:r>
              <a:rPr lang="en-US" sz="3200" b="1" dirty="0" smtClean="0">
                <a:solidFill>
                  <a:srgbClr val="FFFFFF"/>
                </a:solidFill>
                <a:effectLst>
                  <a:glow rad="330200">
                    <a:srgbClr val="00007A">
                      <a:lumMod val="75000"/>
                      <a:alpha val="90000"/>
                    </a:srgbClr>
                  </a:glow>
                </a:effectLst>
              </a:rPr>
              <a:t>	I</a:t>
            </a:r>
            <a:r>
              <a:rPr lang="fr-FR" altLang="ja-JP" sz="3200" b="1" dirty="0" smtClean="0">
                <a:solidFill>
                  <a:srgbClr val="FFFFFF"/>
                </a:solidFill>
                <a:effectLst>
                  <a:glow rad="330200">
                    <a:srgbClr val="00007A">
                      <a:lumMod val="75000"/>
                      <a:alpha val="90000"/>
                    </a:srgbClr>
                  </a:glow>
                </a:effectLst>
              </a:rPr>
              <a:t>'</a:t>
            </a:r>
            <a:r>
              <a:rPr lang="en-US" sz="3200" b="1" dirty="0" smtClean="0">
                <a:solidFill>
                  <a:srgbClr val="FFFFFF"/>
                </a:solidFill>
                <a:effectLst>
                  <a:glow rad="330200">
                    <a:srgbClr val="00007A">
                      <a:lumMod val="75000"/>
                      <a:alpha val="90000"/>
                    </a:srgbClr>
                  </a:glow>
                </a:effectLst>
              </a:rPr>
              <a:t>m whatever you want me to be.  </a:t>
            </a:r>
          </a:p>
          <a:p>
            <a:pPr>
              <a:defRPr/>
            </a:pPr>
            <a:r>
              <a:rPr lang="en-US" sz="3200" b="1" dirty="0" smtClean="0">
                <a:solidFill>
                  <a:srgbClr val="FFFFFF"/>
                </a:solidFill>
                <a:effectLst>
                  <a:glow rad="330200">
                    <a:srgbClr val="00007A">
                      <a:lumMod val="75000"/>
                      <a:alpha val="90000"/>
                    </a:srgbClr>
                  </a:glow>
                </a:effectLst>
              </a:rPr>
              <a:t>	It all comes down to the same thing.</a:t>
            </a:r>
            <a:r>
              <a:rPr lang="en-US" altLang="ja-JP" sz="3200" b="1" dirty="0" smtClean="0">
                <a:solidFill>
                  <a:srgbClr val="FFFFFF"/>
                </a:solidFill>
                <a:effectLst>
                  <a:glow rad="330200">
                    <a:srgbClr val="00007A">
                      <a:lumMod val="75000"/>
                      <a:alpha val="90000"/>
                    </a:srgbClr>
                  </a:glow>
                </a:effectLst>
              </a:rPr>
              <a:t>"</a:t>
            </a:r>
            <a:endParaRPr lang="en-US" sz="3200" b="1" dirty="0" smtClean="0">
              <a:solidFill>
                <a:srgbClr val="FFFFFF"/>
              </a:solidFill>
              <a:effectLst>
                <a:glow rad="330200">
                  <a:srgbClr val="00007A">
                    <a:lumMod val="75000"/>
                    <a:alpha val="90000"/>
                  </a:srgbClr>
                </a:glow>
              </a:effectLst>
            </a:endParaRPr>
          </a:p>
        </p:txBody>
      </p:sp>
      <p:sp>
        <p:nvSpPr>
          <p:cNvPr id="79878" name="Text Box 6"/>
          <p:cNvSpPr txBox="1">
            <a:spLocks noChangeArrowheads="1"/>
          </p:cNvSpPr>
          <p:nvPr/>
        </p:nvSpPr>
        <p:spPr bwMode="auto">
          <a:xfrm>
            <a:off x="762000" y="5334000"/>
            <a:ext cx="3673475" cy="9445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en-US" sz="3200" b="1" smtClean="0">
                <a:solidFill>
                  <a:srgbClr val="FFFFFF"/>
                </a:solidFill>
              </a:rPr>
              <a:t>Actor Jim Carrey</a:t>
            </a:r>
          </a:p>
          <a:p>
            <a:pPr>
              <a:defRPr/>
            </a:pPr>
            <a:r>
              <a:rPr lang="en-US" b="1" i="1" smtClean="0">
                <a:solidFill>
                  <a:srgbClr val="FFFFFF"/>
                </a:solidFill>
              </a:rPr>
              <a:t>60 Minutes</a:t>
            </a:r>
            <a:r>
              <a:rPr lang="en-US" b="1" smtClean="0">
                <a:solidFill>
                  <a:srgbClr val="FFFFFF"/>
                </a:solidFill>
              </a:rPr>
              <a:t>, 21 Nov 04</a:t>
            </a:r>
            <a:endParaRPr lang="en-US" sz="3200" b="1" smtClean="0">
              <a:solidFill>
                <a:srgbClr val="FFFFFF"/>
              </a:solidFill>
            </a:endParaRPr>
          </a:p>
        </p:txBody>
      </p:sp>
      <p:sp>
        <p:nvSpPr>
          <p:cNvPr id="243718"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strips(downLeft)">
                                      <p:cBhvr>
                                        <p:cTn id="12" dur="500"/>
                                        <p:tgtEl>
                                          <p:spTgt spid="798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strips(downLeft)">
                                      <p:cBhvr>
                                        <p:cTn id="17" dur="500"/>
                                        <p:tgtEl>
                                          <p:spTgt spid="79878"/>
                                        </p:tgtEl>
                                      </p:cBhvr>
                                    </p:animEffect>
                                  </p:childTnLst>
                                </p:cTn>
                              </p:par>
                            </p:childTnLst>
                          </p:cTn>
                        </p:par>
                        <p:par>
                          <p:cTn id="18" fill="hold" nodeType="afterGroup">
                            <p:stCondLst>
                              <p:cond delay="500"/>
                            </p:stCondLst>
                            <p:childTnLst>
                              <p:par>
                                <p:cTn id="19" presetID="18" presetClass="entr" presetSubtype="12" fill="hold" nodeType="afterEffect">
                                  <p:stCondLst>
                                    <p:cond delay="0"/>
                                  </p:stCondLst>
                                  <p:childTnLst>
                                    <p:set>
                                      <p:cBhvr>
                                        <p:cTn id="20" dur="1" fill="hold">
                                          <p:stCondLst>
                                            <p:cond delay="0"/>
                                          </p:stCondLst>
                                        </p:cTn>
                                        <p:tgtEl>
                                          <p:spTgt spid="79875"/>
                                        </p:tgtEl>
                                        <p:attrNameLst>
                                          <p:attrName>style.visibility</p:attrName>
                                        </p:attrNameLst>
                                      </p:cBhvr>
                                      <p:to>
                                        <p:strVal val="visible"/>
                                      </p:to>
                                    </p:set>
                                    <p:animEffect transition="in" filter="strips(downLeft)">
                                      <p:cBhvr>
                                        <p:cTn id="21" dur="500"/>
                                        <p:tgtEl>
                                          <p:spTgt spid="79875"/>
                                        </p:tgtEl>
                                      </p:cBhvr>
                                    </p:animEffect>
                                  </p:childTnLst>
                                </p:cTn>
                              </p:par>
                            </p:childTnLst>
                          </p:cTn>
                        </p:par>
                        <p:par>
                          <p:cTn id="22" fill="hold" nodeType="afterGroup">
                            <p:stCondLst>
                              <p:cond delay="1000"/>
                            </p:stCondLst>
                            <p:childTnLst>
                              <p:par>
                                <p:cTn id="23" presetID="18" presetClass="entr" presetSubtype="12" fill="hold" nodeType="afterEffect">
                                  <p:stCondLst>
                                    <p:cond delay="0"/>
                                  </p:stCondLst>
                                  <p:childTnLst>
                                    <p:set>
                                      <p:cBhvr>
                                        <p:cTn id="24" dur="1" fill="hold">
                                          <p:stCondLst>
                                            <p:cond delay="0"/>
                                          </p:stCondLst>
                                        </p:cTn>
                                        <p:tgtEl>
                                          <p:spTgt spid="79876"/>
                                        </p:tgtEl>
                                        <p:attrNameLst>
                                          <p:attrName>style.visibility</p:attrName>
                                        </p:attrNameLst>
                                      </p:cBhvr>
                                      <p:to>
                                        <p:strVal val="visible"/>
                                      </p:to>
                                    </p:set>
                                    <p:animEffect transition="in" filter="strips(downLeft)">
                                      <p:cBhvr>
                                        <p:cTn id="25" dur="5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1416050"/>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itle 1"/>
          <p:cNvSpPr txBox="1">
            <a:spLocks/>
          </p:cNvSpPr>
          <p:nvPr/>
        </p:nvSpPr>
        <p:spPr bwMode="auto">
          <a:xfrm>
            <a:off x="611188" y="1052513"/>
            <a:ext cx="3995737"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cs typeface="Arial" charset="0"/>
              </a:rPr>
              <a:t>Are you a freethinker?</a:t>
            </a:r>
          </a:p>
        </p:txBody>
      </p:sp>
      <p:sp>
        <p:nvSpPr>
          <p:cNvPr id="245763" name="Title 1"/>
          <p:cNvSpPr txBox="1">
            <a:spLocks/>
          </p:cNvSpPr>
          <p:nvPr/>
        </p:nvSpPr>
        <p:spPr bwMode="auto">
          <a:xfrm>
            <a:off x="4514850" y="1052513"/>
            <a:ext cx="4629150"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cs typeface="Arial" charset="0"/>
              </a:rPr>
              <a:t>Yes, but not </a:t>
            </a:r>
            <a:br>
              <a:rPr lang="en-US" sz="3200" b="1">
                <a:solidFill>
                  <a:srgbClr val="000000"/>
                </a:solidFill>
                <a:cs typeface="Arial" charset="0"/>
              </a:rPr>
            </a:br>
            <a:r>
              <a:rPr lang="en-US" sz="3200" b="1">
                <a:solidFill>
                  <a:srgbClr val="000000"/>
                </a:solidFill>
                <a:cs typeface="Arial" charset="0"/>
              </a:rPr>
              <a:t>regularly practicing.</a:t>
            </a:r>
          </a:p>
        </p:txBody>
      </p:sp>
      <p:sp>
        <p:nvSpPr>
          <p:cNvPr id="2" name="Title 1"/>
          <p:cNvSpPr>
            <a:spLocks noGrp="1"/>
          </p:cNvSpPr>
          <p:nvPr>
            <p:ph type="title"/>
          </p:nvPr>
        </p:nvSpPr>
        <p:spPr>
          <a:xfrm>
            <a:off x="0" y="0"/>
            <a:ext cx="9144000" cy="1052513"/>
          </a:xfrm>
          <a:solidFill>
            <a:srgbClr val="0F009D"/>
          </a:solidFill>
        </p:spPr>
        <p:txBody>
          <a:bodyPr/>
          <a:lstStyle/>
          <a:p>
            <a:pPr>
              <a:defRPr/>
            </a:pPr>
            <a:r>
              <a:rPr lang="en-US" dirty="0" smtClean="0">
                <a:solidFill>
                  <a:schemeClr val="bg1"/>
                </a:solidFill>
              </a:rPr>
              <a:t>Eclectics Today = Freethinkers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12995" name="Text Box 6"/>
          <p:cNvSpPr txBox="1">
            <a:spLocks noChangeArrowheads="1"/>
          </p:cNvSpPr>
          <p:nvPr/>
        </p:nvSpPr>
        <p:spPr bwMode="auto">
          <a:xfrm>
            <a:off x="3436938" y="5199063"/>
            <a:ext cx="1279525" cy="461962"/>
          </a:xfrm>
          <a:prstGeom prst="rect">
            <a:avLst/>
          </a:prstGeom>
          <a:solidFill>
            <a:srgbClr val="0F00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ea typeface="Osaka" charset="0"/>
                <a:cs typeface="Osaka" charset="0"/>
              </a:rPr>
              <a:t>Corinth</a:t>
            </a:r>
          </a:p>
        </p:txBody>
      </p:sp>
      <p:sp>
        <p:nvSpPr>
          <p:cNvPr id="212996" name="Text Box 6"/>
          <p:cNvSpPr txBox="1">
            <a:spLocks noChangeArrowheads="1"/>
          </p:cNvSpPr>
          <p:nvPr/>
        </p:nvSpPr>
        <p:spPr bwMode="auto">
          <a:xfrm>
            <a:off x="4165600" y="4581525"/>
            <a:ext cx="1227138" cy="461963"/>
          </a:xfrm>
          <a:prstGeom prst="rect">
            <a:avLst/>
          </a:prstGeom>
          <a:solidFill>
            <a:srgbClr val="0F00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ea typeface="Osaka" charset="0"/>
                <a:cs typeface="Osaka" charset="0"/>
              </a:rPr>
              <a:t>Athens</a:t>
            </a:r>
          </a:p>
        </p:txBody>
      </p:sp>
      <p:sp>
        <p:nvSpPr>
          <p:cNvPr id="212997" name="AutoShape 4"/>
          <p:cNvSpPr>
            <a:spLocks noChangeArrowheads="1"/>
          </p:cNvSpPr>
          <p:nvPr/>
        </p:nvSpPr>
        <p:spPr bwMode="auto">
          <a:xfrm>
            <a:off x="3276600" y="4953000"/>
            <a:ext cx="609600" cy="457200"/>
          </a:xfrm>
          <a:prstGeom prst="irregularSeal2">
            <a:avLst/>
          </a:prstGeom>
          <a:solidFill>
            <a:srgbClr val="FFFF00"/>
          </a:solidFill>
          <a:ln w="38100">
            <a:solidFill>
              <a:schemeClr val="tx1"/>
            </a:solidFill>
            <a:miter lim="800000"/>
            <a:headEnd/>
            <a:tailEnd/>
          </a:ln>
        </p:spPr>
        <p:txBody>
          <a:bodyPr wrap="none" anchor="ctr"/>
          <a:lstStyle/>
          <a:p>
            <a:pPr algn="ctr" eaLnBrk="1" hangingPunct="1"/>
            <a:endParaRPr lang="en-US" b="1">
              <a:solidFill>
                <a:srgbClr val="000000"/>
              </a:solidFill>
              <a:ea typeface="Osaka" charset="0"/>
              <a:cs typeface="Osaka" charset="0"/>
            </a:endParaRPr>
          </a:p>
        </p:txBody>
      </p:sp>
      <p:sp>
        <p:nvSpPr>
          <p:cNvPr id="212998" name="AutoShape 4"/>
          <p:cNvSpPr>
            <a:spLocks noChangeArrowheads="1"/>
          </p:cNvSpPr>
          <p:nvPr/>
        </p:nvSpPr>
        <p:spPr bwMode="auto">
          <a:xfrm>
            <a:off x="3733800" y="4495800"/>
            <a:ext cx="609600" cy="457200"/>
          </a:xfrm>
          <a:prstGeom prst="irregularSeal2">
            <a:avLst/>
          </a:prstGeom>
          <a:solidFill>
            <a:srgbClr val="FFFF00"/>
          </a:solidFill>
          <a:ln w="38100">
            <a:solidFill>
              <a:schemeClr val="tx1"/>
            </a:solidFill>
            <a:miter lim="800000"/>
            <a:headEnd/>
            <a:tailEnd/>
          </a:ln>
        </p:spPr>
        <p:txBody>
          <a:bodyPr wrap="none" anchor="ctr"/>
          <a:lstStyle/>
          <a:p>
            <a:pPr algn="ctr" eaLnBrk="1" hangingPunct="1"/>
            <a:endParaRPr lang="en-US" b="1">
              <a:solidFill>
                <a:srgbClr val="000000"/>
              </a:solidFill>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pic>
        <p:nvPicPr>
          <p:cNvPr id="246786" name="Picture 4" descr="JesusOn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2636838"/>
            <a:ext cx="5372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26988"/>
            <a:ext cx="9251951" cy="1839913"/>
          </a:xfrm>
        </p:spPr>
        <p:txBody>
          <a:bodyPr/>
          <a:lstStyle/>
          <a:p>
            <a:pPr>
              <a:defRPr/>
            </a:pPr>
            <a:r>
              <a:rPr lang="en-US" sz="4000" dirty="0" smtClean="0">
                <a:latin typeface="Aril" charset="0"/>
                <a:ea typeface="ＭＳ Ｐゴシック" charset="0"/>
              </a:rPr>
              <a:t>The Challenge of Greek Philosophy Against Christianity</a:t>
            </a:r>
            <a:endParaRPr lang="en-US" sz="4000" dirty="0">
              <a:latin typeface="Aril" charset="0"/>
              <a:ea typeface="ＭＳ Ｐゴシック" charset="0"/>
            </a:endParaRPr>
          </a:p>
        </p:txBody>
      </p:sp>
      <p:sp>
        <p:nvSpPr>
          <p:cNvPr id="246788" name="Title 1"/>
          <p:cNvSpPr txBox="1">
            <a:spLocks/>
          </p:cNvSpPr>
          <p:nvPr/>
        </p:nvSpPr>
        <p:spPr bwMode="auto">
          <a:xfrm>
            <a:off x="179388" y="220503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Pythogoreanism</a:t>
            </a:r>
          </a:p>
        </p:txBody>
      </p:sp>
      <p:sp>
        <p:nvSpPr>
          <p:cNvPr id="246789" name="Title 1"/>
          <p:cNvSpPr txBox="1">
            <a:spLocks/>
          </p:cNvSpPr>
          <p:nvPr/>
        </p:nvSpPr>
        <p:spPr bwMode="auto">
          <a:xfrm>
            <a:off x="3492500" y="184467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Platoism</a:t>
            </a:r>
          </a:p>
        </p:txBody>
      </p:sp>
      <p:sp>
        <p:nvSpPr>
          <p:cNvPr id="246790" name="Title 1"/>
          <p:cNvSpPr txBox="1">
            <a:spLocks/>
          </p:cNvSpPr>
          <p:nvPr/>
        </p:nvSpPr>
        <p:spPr bwMode="auto">
          <a:xfrm>
            <a:off x="6156325" y="2565400"/>
            <a:ext cx="28082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Cynicism</a:t>
            </a:r>
          </a:p>
        </p:txBody>
      </p:sp>
      <p:sp>
        <p:nvSpPr>
          <p:cNvPr id="246791" name="Title 1"/>
          <p:cNvSpPr txBox="1">
            <a:spLocks/>
          </p:cNvSpPr>
          <p:nvPr/>
        </p:nvSpPr>
        <p:spPr bwMode="auto">
          <a:xfrm>
            <a:off x="5370513" y="4005263"/>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Aristotelianism</a:t>
            </a:r>
          </a:p>
        </p:txBody>
      </p:sp>
      <p:sp>
        <p:nvSpPr>
          <p:cNvPr id="246792" name="Title 1"/>
          <p:cNvSpPr txBox="1">
            <a:spLocks/>
          </p:cNvSpPr>
          <p:nvPr/>
        </p:nvSpPr>
        <p:spPr bwMode="auto">
          <a:xfrm>
            <a:off x="4932363" y="537368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Epicurianism</a:t>
            </a:r>
          </a:p>
        </p:txBody>
      </p:sp>
      <p:sp>
        <p:nvSpPr>
          <p:cNvPr id="246793" name="Title 1"/>
          <p:cNvSpPr txBox="1">
            <a:spLocks/>
          </p:cNvSpPr>
          <p:nvPr/>
        </p:nvSpPr>
        <p:spPr bwMode="auto">
          <a:xfrm>
            <a:off x="2051050" y="5961063"/>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Stoicism</a:t>
            </a:r>
          </a:p>
        </p:txBody>
      </p:sp>
      <p:sp>
        <p:nvSpPr>
          <p:cNvPr id="246794" name="Title 1"/>
          <p:cNvSpPr txBox="1">
            <a:spLocks/>
          </p:cNvSpPr>
          <p:nvPr/>
        </p:nvSpPr>
        <p:spPr bwMode="auto">
          <a:xfrm>
            <a:off x="-28575" y="479742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Skepticism</a:t>
            </a:r>
          </a:p>
        </p:txBody>
      </p:sp>
      <p:sp>
        <p:nvSpPr>
          <p:cNvPr id="246795" name="Title 1"/>
          <p:cNvSpPr txBox="1">
            <a:spLocks/>
          </p:cNvSpPr>
          <p:nvPr/>
        </p:nvSpPr>
        <p:spPr bwMode="auto">
          <a:xfrm>
            <a:off x="0" y="3573463"/>
            <a:ext cx="2555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b="1">
                <a:solidFill>
                  <a:srgbClr val="FFFFFF"/>
                </a:solidFill>
                <a:latin typeface="Tahoma" charset="0"/>
              </a:rPr>
              <a:t>Eclectics</a:t>
            </a:r>
          </a:p>
        </p:txBody>
      </p:sp>
      <p:sp>
        <p:nvSpPr>
          <p:cNvPr id="246796"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551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ctrTitle"/>
          </p:nvPr>
        </p:nvSpPr>
        <p:spPr>
          <a:xfrm>
            <a:off x="838200" y="44624"/>
            <a:ext cx="7772400" cy="2323728"/>
          </a:xfrm>
        </p:spPr>
        <p:txBody>
          <a:bodyPr/>
          <a:lstStyle/>
          <a:p>
            <a:pPr eaLnBrk="1" hangingPunct="1">
              <a:defRPr/>
            </a:pPr>
            <a:r>
              <a:rPr lang="en-US" sz="6000" b="1" dirty="0" smtClean="0">
                <a:solidFill>
                  <a:schemeClr val="bg1"/>
                </a:solidFill>
                <a:effectLst>
                  <a:glow rad="101600">
                    <a:srgbClr val="FF00FF">
                      <a:alpha val="75000"/>
                    </a:srgbClr>
                  </a:glow>
                </a:effectLst>
              </a:rPr>
              <a:t>Are </a:t>
            </a:r>
            <a:r>
              <a:rPr lang="en-US" sz="13800" b="1" dirty="0" smtClean="0">
                <a:solidFill>
                  <a:schemeClr val="bg1"/>
                </a:solidFill>
                <a:effectLst>
                  <a:glow rad="101600">
                    <a:srgbClr val="FF00FF">
                      <a:alpha val="75000"/>
                    </a:srgbClr>
                  </a:glow>
                </a:effectLst>
              </a:rPr>
              <a:t>you </a:t>
            </a:r>
            <a:r>
              <a:rPr lang="en-US" sz="6000" b="1" dirty="0" smtClean="0">
                <a:solidFill>
                  <a:schemeClr val="bg1"/>
                </a:solidFill>
                <a:effectLst>
                  <a:glow rad="101600">
                    <a:srgbClr val="FF00FF">
                      <a:alpha val="75000"/>
                    </a:srgbClr>
                  </a:glow>
                </a:effectLst>
              </a:rPr>
              <a:t>wise?</a:t>
            </a:r>
            <a:endParaRPr lang="en-US" sz="6000" dirty="0" smtClean="0">
              <a:solidFill>
                <a:schemeClr val="bg1"/>
              </a:solidFill>
              <a:effectLst>
                <a:glow rad="101600">
                  <a:srgbClr val="FF00FF">
                    <a:alpha val="75000"/>
                  </a:srgb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ctrTitle"/>
          </p:nvPr>
        </p:nvSpPr>
        <p:spPr>
          <a:xfrm>
            <a:off x="20638" y="-26988"/>
            <a:ext cx="9144000" cy="762001"/>
          </a:xfrm>
        </p:spPr>
        <p:txBody>
          <a:bodyPr/>
          <a:lstStyle/>
          <a:p>
            <a:pPr eaLnBrk="1" hangingPunct="1">
              <a:defRPr/>
            </a:pPr>
            <a:r>
              <a:rPr lang="en-US" sz="3600" b="1" dirty="0" smtClean="0">
                <a:solidFill>
                  <a:schemeClr val="bg1"/>
                </a:solidFill>
              </a:rPr>
              <a:t>Finding an address…</a:t>
            </a:r>
            <a:endParaRPr lang="en-US" b="1" dirty="0" smtClean="0"/>
          </a:p>
        </p:txBody>
      </p:sp>
      <p:pic>
        <p:nvPicPr>
          <p:cNvPr id="250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8051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ctrTitle"/>
          </p:nvPr>
        </p:nvSpPr>
        <p:spPr>
          <a:xfrm>
            <a:off x="0" y="6019800"/>
            <a:ext cx="9144000" cy="762000"/>
          </a:xfrm>
        </p:spPr>
        <p:txBody>
          <a:bodyPr/>
          <a:lstStyle/>
          <a:p>
            <a:pPr eaLnBrk="1" hangingPunct="1">
              <a:defRPr/>
            </a:pPr>
            <a:r>
              <a:rPr lang="en-US" sz="3600" b="1" smtClean="0">
                <a:solidFill>
                  <a:schemeClr val="bg1"/>
                </a:solidFill>
              </a:rPr>
              <a:t>Albert Einstein (1879-1955)</a:t>
            </a:r>
            <a:endParaRPr lang="en-US" b="1" smtClean="0"/>
          </a:p>
        </p:txBody>
      </p:sp>
      <p:pic>
        <p:nvPicPr>
          <p:cNvPr id="252931" name="Picture 4" descr="einste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1063" y="0"/>
            <a:ext cx="4630737"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838200" y="457200"/>
            <a:ext cx="7772400" cy="1143000"/>
          </a:xfrm>
        </p:spPr>
        <p:txBody>
          <a:bodyPr/>
          <a:lstStyle/>
          <a:p>
            <a:pPr eaLnBrk="1" hangingPunct="1">
              <a:defRPr/>
            </a:pPr>
            <a:r>
              <a:rPr lang="en-US" sz="6000" b="1" smtClean="0">
                <a:solidFill>
                  <a:schemeClr val="bg1"/>
                </a:solidFill>
              </a:rPr>
              <a:t>How is your…</a:t>
            </a:r>
            <a:endParaRPr lang="en-US" sz="6000" smtClean="0">
              <a:solidFill>
                <a:schemeClr val="bg1"/>
              </a:solidFill>
            </a:endParaRPr>
          </a:p>
        </p:txBody>
      </p:sp>
      <p:grpSp>
        <p:nvGrpSpPr>
          <p:cNvPr id="155657" name="Group 9"/>
          <p:cNvGrpSpPr>
            <a:grpSpLocks/>
          </p:cNvGrpSpPr>
          <p:nvPr/>
        </p:nvGrpSpPr>
        <p:grpSpPr bwMode="auto">
          <a:xfrm>
            <a:off x="838200" y="1600200"/>
            <a:ext cx="8305800" cy="2362200"/>
            <a:chOff x="528" y="1008"/>
            <a:chExt cx="5232" cy="1488"/>
          </a:xfrm>
        </p:grpSpPr>
        <p:sp>
          <p:nvSpPr>
            <p:cNvPr id="254983" name="AutoShape 7"/>
            <p:cNvSpPr>
              <a:spLocks noChangeArrowheads="1"/>
            </p:cNvSpPr>
            <p:nvPr/>
          </p:nvSpPr>
          <p:spPr bwMode="auto">
            <a:xfrm>
              <a:off x="528" y="1008"/>
              <a:ext cx="5232" cy="1488"/>
            </a:xfrm>
            <a:prstGeom prst="flowChartMultidocument">
              <a:avLst/>
            </a:prstGeom>
            <a:solidFill>
              <a:schemeClr val="accent2"/>
            </a:solidFill>
            <a:ln w="9525">
              <a:solidFill>
                <a:schemeClr val="tx1"/>
              </a:solidFill>
              <a:miter lim="800000"/>
              <a:headEnd/>
              <a:tailEnd/>
            </a:ln>
          </p:spPr>
          <p:txBody>
            <a:bodyPr wrap="none" anchor="ctr"/>
            <a:lstStyle/>
            <a:p>
              <a:endParaRPr lang="en-US"/>
            </a:p>
          </p:txBody>
        </p:sp>
        <p:sp>
          <p:nvSpPr>
            <p:cNvPr id="155651" name="Rectangle 3"/>
            <p:cNvSpPr>
              <a:spLocks noChangeArrowheads="1"/>
            </p:cNvSpPr>
            <p:nvPr/>
          </p:nvSpPr>
          <p:spPr bwMode="auto">
            <a:xfrm>
              <a:off x="960" y="1248"/>
              <a:ext cx="4032" cy="52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4400" b="1">
                  <a:solidFill>
                    <a:schemeClr val="bg1"/>
                  </a:solidFill>
                  <a:ea typeface="Osaka" charset="0"/>
                  <a:cs typeface="Osaka" charset="0"/>
                </a:rPr>
                <a:t>IQ?</a:t>
              </a:r>
            </a:p>
          </p:txBody>
        </p:sp>
      </p:grpSp>
      <p:grpSp>
        <p:nvGrpSpPr>
          <p:cNvPr id="155658" name="Group 10"/>
          <p:cNvGrpSpPr>
            <a:grpSpLocks/>
          </p:cNvGrpSpPr>
          <p:nvPr/>
        </p:nvGrpSpPr>
        <p:grpSpPr bwMode="auto">
          <a:xfrm>
            <a:off x="1143000" y="4495800"/>
            <a:ext cx="7315200" cy="1981200"/>
            <a:chOff x="720" y="2832"/>
            <a:chExt cx="4608" cy="1248"/>
          </a:xfrm>
          <a:solidFill>
            <a:srgbClr val="800000"/>
          </a:solidFill>
        </p:grpSpPr>
        <p:sp>
          <p:nvSpPr>
            <p:cNvPr id="155656" name="Oval 8"/>
            <p:cNvSpPr>
              <a:spLocks noChangeArrowheads="1"/>
            </p:cNvSpPr>
            <p:nvPr/>
          </p:nvSpPr>
          <p:spPr bwMode="auto">
            <a:xfrm>
              <a:off x="720" y="2832"/>
              <a:ext cx="4608" cy="1248"/>
            </a:xfrm>
            <a:prstGeom prst="ellipse">
              <a:avLst/>
            </a:prstGeom>
            <a:grpFill/>
            <a:ln w="9525">
              <a:solidFill>
                <a:schemeClr val="tx1"/>
              </a:solidFill>
              <a:round/>
              <a:headEnd/>
              <a:tailEnd/>
            </a:ln>
          </p:spPr>
          <p:txBody>
            <a:bodyPr wrap="none" anchor="ctr"/>
            <a:lstStyle/>
            <a:p>
              <a:pPr>
                <a:defRPr/>
              </a:pPr>
              <a:endParaRPr lang="en-US"/>
            </a:p>
          </p:txBody>
        </p:sp>
        <p:sp>
          <p:nvSpPr>
            <p:cNvPr id="155652" name="Rectangle 4"/>
            <p:cNvSpPr>
              <a:spLocks noChangeArrowheads="1"/>
            </p:cNvSpPr>
            <p:nvPr/>
          </p:nvSpPr>
          <p:spPr bwMode="auto">
            <a:xfrm>
              <a:off x="960" y="2880"/>
              <a:ext cx="4032" cy="528"/>
            </a:xfrm>
            <a:prstGeom prst="rect">
              <a:avLst/>
            </a:prstGeom>
            <a:no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4400" b="1">
                  <a:solidFill>
                    <a:schemeClr val="bg1"/>
                  </a:solidFill>
                  <a:ea typeface="Osaka" charset="0"/>
                  <a:cs typeface="Osaka" charset="0"/>
                </a:rPr>
                <a:t>WQ?</a:t>
              </a:r>
            </a:p>
          </p:txBody>
        </p:sp>
      </p:grpSp>
      <p:sp>
        <p:nvSpPr>
          <p:cNvPr id="155653" name="Rectangle 5"/>
          <p:cNvSpPr>
            <a:spLocks noChangeArrowheads="1"/>
          </p:cNvSpPr>
          <p:nvPr/>
        </p:nvSpPr>
        <p:spPr bwMode="auto">
          <a:xfrm>
            <a:off x="1600200" y="27432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pPr>
            <a:r>
              <a:rPr lang="en-US" sz="4400" b="1">
                <a:solidFill>
                  <a:schemeClr val="bg1"/>
                </a:solidFill>
                <a:ea typeface="Osaka" charset="0"/>
                <a:cs typeface="Osaka" charset="0"/>
              </a:rPr>
              <a:t>(Intelligence Quotient)</a:t>
            </a:r>
          </a:p>
        </p:txBody>
      </p:sp>
      <p:sp>
        <p:nvSpPr>
          <p:cNvPr id="155654" name="Rectangle 6"/>
          <p:cNvSpPr>
            <a:spLocks noChangeArrowheads="1"/>
          </p:cNvSpPr>
          <p:nvPr/>
        </p:nvSpPr>
        <p:spPr bwMode="auto">
          <a:xfrm>
            <a:off x="1600200" y="54102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pPr>
            <a:r>
              <a:rPr lang="en-US" sz="4400" b="1">
                <a:solidFill>
                  <a:schemeClr val="bg1"/>
                </a:solidFill>
                <a:ea typeface="Osaka" charset="0"/>
                <a:cs typeface="Osaka" charset="0"/>
              </a:rPr>
              <a:t>(Wisdom Quotient)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57"/>
                                        </p:tgtEl>
                                        <p:attrNameLst>
                                          <p:attrName>style.visibility</p:attrName>
                                        </p:attrNameLst>
                                      </p:cBhvr>
                                      <p:to>
                                        <p:strVal val="visible"/>
                                      </p:to>
                                    </p:set>
                                    <p:animEffect transition="in" filter="fade">
                                      <p:cBhvr>
                                        <p:cTn id="7" dur="500"/>
                                        <p:tgtEl>
                                          <p:spTgt spid="155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653">
                                            <p:txEl>
                                              <p:pRg st="0" end="0"/>
                                            </p:txEl>
                                          </p:spTgt>
                                        </p:tgtEl>
                                        <p:attrNameLst>
                                          <p:attrName>style.visibility</p:attrName>
                                        </p:attrNameLst>
                                      </p:cBhvr>
                                      <p:to>
                                        <p:strVal val="visible"/>
                                      </p:to>
                                    </p:set>
                                    <p:animEffect transition="in" filter="fade">
                                      <p:cBhvr>
                                        <p:cTn id="12" dur="500"/>
                                        <p:tgtEl>
                                          <p:spTgt spid="15565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5658"/>
                                        </p:tgtEl>
                                        <p:attrNameLst>
                                          <p:attrName>style.visibility</p:attrName>
                                        </p:attrNameLst>
                                      </p:cBhvr>
                                      <p:to>
                                        <p:strVal val="visible"/>
                                      </p:to>
                                    </p:set>
                                    <p:animEffect transition="in" filter="fade">
                                      <p:cBhvr>
                                        <p:cTn id="17" dur="500"/>
                                        <p:tgtEl>
                                          <p:spTgt spid="1556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5654">
                                            <p:txEl>
                                              <p:pRg st="0" end="0"/>
                                            </p:txEl>
                                          </p:spTgt>
                                        </p:tgtEl>
                                        <p:attrNameLst>
                                          <p:attrName>style.visibility</p:attrName>
                                        </p:attrNameLst>
                                      </p:cBhvr>
                                      <p:to>
                                        <p:strVal val="visible"/>
                                      </p:to>
                                    </p:set>
                                    <p:animEffect transition="in" filter="fade">
                                      <p:cBhvr>
                                        <p:cTn id="22" dur="500"/>
                                        <p:tgtEl>
                                          <p:spTgt spid="1556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build="p" autoUpdateAnimBg="0"/>
      <p:bldP spid="15565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p:spPr>
        <p:txBody>
          <a:bodyPr/>
          <a:lstStyle/>
          <a:p>
            <a:pPr eaLnBrk="1" hangingPunct="1">
              <a:defRPr/>
            </a:pPr>
            <a:r>
              <a:rPr lang="en-US" sz="5400" b="1" smtClean="0">
                <a:solidFill>
                  <a:schemeClr val="bg1"/>
                </a:solidFill>
                <a:effectLst>
                  <a:outerShdw blurRad="63500" dist="101600" dir="2700000" algn="tl" rotWithShape="0">
                    <a:srgbClr val="000000"/>
                  </a:outerShdw>
                </a:effectLst>
              </a:rPr>
              <a:t>The Path to Unity: Focus on…</a:t>
            </a:r>
            <a:endParaRPr lang="en-US" sz="5400" smtClean="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defRPr/>
            </a:pPr>
            <a:r>
              <a:rPr lang="en-US" sz="4400" b="1" dirty="0">
                <a:solidFill>
                  <a:schemeClr val="bg1"/>
                </a:solidFill>
                <a:effectLst>
                  <a:outerShdw blurRad="63500" dist="101600" dir="2700000" algn="tl" rotWithShape="0">
                    <a:srgbClr val="000000"/>
                  </a:outerShdw>
                </a:effectLst>
                <a:ea typeface="Osaka" charset="0"/>
                <a:cs typeface="Osaka" charset="0"/>
              </a:rPr>
              <a:t>… things going right</a:t>
            </a:r>
            <a:br>
              <a:rPr lang="en-US" sz="4400" b="1" dirty="0">
                <a:solidFill>
                  <a:schemeClr val="bg1"/>
                </a:solidFill>
                <a:effectLst>
                  <a:outerShdw blurRad="63500" dist="101600" dir="2700000" algn="tl" rotWithShape="0">
                    <a:srgbClr val="000000"/>
                  </a:outerShdw>
                </a:effectLst>
                <a:ea typeface="Osaka" charset="0"/>
                <a:cs typeface="Osaka" charset="0"/>
              </a:rPr>
            </a:br>
            <a:r>
              <a:rPr lang="en-US" sz="4400" b="1" dirty="0">
                <a:solidFill>
                  <a:schemeClr val="bg1"/>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463" y="4572000"/>
            <a:ext cx="3238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4400" b="1" dirty="0">
                <a:solidFill>
                  <a:schemeClr val="bg1"/>
                </a:solidFill>
                <a:effectLst>
                  <a:outerShdw blurRad="63500" dist="101600" dir="2700000" algn="tl" rotWithShape="0">
                    <a:srgbClr val="000000"/>
                  </a:outerShdw>
                </a:effectLst>
                <a:ea typeface="Osaka" charset="0"/>
                <a:cs typeface="Osaka" charset="0"/>
              </a:rPr>
              <a:t>… Christ crucified</a:t>
            </a:r>
            <a:br>
              <a:rPr lang="en-US" sz="4400" b="1" dirty="0">
                <a:solidFill>
                  <a:schemeClr val="bg1"/>
                </a:solidFill>
                <a:effectLst>
                  <a:outerShdw blurRad="63500" dist="101600" dir="2700000" algn="tl" rotWithShape="0">
                    <a:srgbClr val="000000"/>
                  </a:outerShdw>
                </a:effectLst>
                <a:ea typeface="Osaka" charset="0"/>
                <a:cs typeface="Osaka" charset="0"/>
              </a:rPr>
            </a:br>
            <a:r>
              <a:rPr lang="en-US" sz="4400" b="1" dirty="0">
                <a:solidFill>
                  <a:schemeClr val="bg1"/>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0" y="320040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4400" b="1" dirty="0">
                <a:solidFill>
                  <a:schemeClr val="bg1"/>
                </a:solidFill>
                <a:effectLst>
                  <a:outerShdw blurRad="63500" dist="101600" dir="2700000" algn="tl" rotWithShape="0">
                    <a:srgbClr val="000000"/>
                  </a:outerShdw>
                </a:effectLst>
                <a:ea typeface="Osaka" charset="0"/>
                <a:cs typeface="Osaka" charset="0"/>
              </a:rPr>
              <a:t>… God's wisdom</a:t>
            </a:r>
            <a:br>
              <a:rPr lang="en-US" sz="4400" b="1" dirty="0">
                <a:solidFill>
                  <a:schemeClr val="bg1"/>
                </a:solidFill>
                <a:effectLst>
                  <a:outerShdw blurRad="63500" dist="101600" dir="2700000" algn="tl" rotWithShape="0">
                    <a:srgbClr val="000000"/>
                  </a:outerShdw>
                </a:effectLst>
                <a:ea typeface="Osaka" charset="0"/>
                <a:cs typeface="Osaka" charset="0"/>
              </a:rPr>
            </a:br>
            <a:r>
              <a:rPr lang="en-US" sz="4400" b="1" dirty="0">
                <a:solidFill>
                  <a:schemeClr val="bg1"/>
                </a:solidFill>
                <a:effectLst>
                  <a:outerShdw blurRad="63500" dist="101600" dir="2700000" algn="tl" rotWithShape="0">
                    <a:srgbClr val="000000"/>
                  </a:outerShdw>
                </a:effectLst>
                <a:ea typeface="Osaka" charset="0"/>
                <a:cs typeface="Osaka" charset="0"/>
              </a:rPr>
              <a:t>(2:6-16)</a:t>
            </a:r>
          </a:p>
        </p:txBody>
      </p:sp>
      <p:pic>
        <p:nvPicPr>
          <p:cNvPr id="257031"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3059113" y="1981200"/>
            <a:ext cx="6084887" cy="3319463"/>
          </a:xfrm>
        </p:spPr>
        <p:txBody>
          <a:bodyPr/>
          <a:lstStyle/>
          <a:p>
            <a:pPr eaLnBrk="1" hangingPunct="1">
              <a:defRPr/>
            </a:pPr>
            <a:r>
              <a:rPr lang="en-US" sz="5400" b="1" dirty="0" smtClean="0">
                <a:solidFill>
                  <a:schemeClr val="bg1"/>
                </a:solidFill>
              </a:rPr>
              <a:t>The path to unity is to focus on God's wisdom</a:t>
            </a:r>
            <a:endParaRPr lang="en-US" sz="5400" dirty="0" smtClean="0">
              <a:solidFill>
                <a:schemeClr val="bg1"/>
              </a:solidFill>
            </a:endParaRPr>
          </a:p>
        </p:txBody>
      </p:sp>
      <p:sp>
        <p:nvSpPr>
          <p:cNvPr id="157699" name="Rectangle 3"/>
          <p:cNvSpPr>
            <a:spLocks noChangeArrowheads="1"/>
          </p:cNvSpPr>
          <p:nvPr/>
        </p:nvSpPr>
        <p:spPr bwMode="auto">
          <a:xfrm>
            <a:off x="2727325" y="5791200"/>
            <a:ext cx="640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eaLnBrk="1" hangingPunct="1">
              <a:spcBef>
                <a:spcPct val="20000"/>
              </a:spcBef>
              <a:defRPr/>
            </a:pPr>
            <a:r>
              <a:rPr lang="en-US" sz="4400" b="1" i="1" dirty="0">
                <a:solidFill>
                  <a:schemeClr val="bg1"/>
                </a:solidFill>
                <a:ea typeface="Osaka" charset="0"/>
                <a:cs typeface="Osaka" charset="0"/>
              </a:rPr>
              <a:t>But how?</a:t>
            </a:r>
          </a:p>
        </p:txBody>
      </p:sp>
      <p:sp>
        <p:nvSpPr>
          <p:cNvPr id="157700" name="Rectangle 4"/>
          <p:cNvSpPr>
            <a:spLocks noChangeArrowheads="1"/>
          </p:cNvSpPr>
          <p:nvPr/>
        </p:nvSpPr>
        <p:spPr bwMode="auto">
          <a:xfrm>
            <a:off x="1447800" y="762000"/>
            <a:ext cx="6400800" cy="914400"/>
          </a:xfrm>
          <a:prstGeom prst="rect">
            <a:avLst/>
          </a:prstGeom>
          <a:gradFill rotWithShape="0">
            <a:gsLst>
              <a:gs pos="0">
                <a:srgbClr val="800080"/>
              </a:gs>
              <a:gs pos="100000">
                <a:srgbClr val="80008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sz="4400" b="1" dirty="0">
                <a:solidFill>
                  <a:schemeClr val="bg1"/>
                </a:solidFill>
                <a:ea typeface="Osaka" charset="0"/>
                <a:cs typeface="Osaka" charset="0"/>
              </a:rPr>
              <a:t>Today</a:t>
            </a:r>
            <a:r>
              <a:rPr lang="fr-FR" altLang="ja-JP" sz="4400" b="1" dirty="0">
                <a:solidFill>
                  <a:schemeClr val="bg1"/>
                </a:solidFill>
                <a:ea typeface="Osaka" charset="0"/>
                <a:cs typeface="Osaka" charset="0"/>
              </a:rPr>
              <a:t>'</a:t>
            </a:r>
            <a:r>
              <a:rPr lang="en-US" sz="4400" b="1" dirty="0">
                <a:solidFill>
                  <a:schemeClr val="bg1"/>
                </a:solidFill>
                <a:ea typeface="Osaka" charset="0"/>
                <a:cs typeface="Osaka" charset="0"/>
              </a:rPr>
              <a:t>s Main Idea:</a:t>
            </a:r>
          </a:p>
        </p:txBody>
      </p:sp>
      <p:pic>
        <p:nvPicPr>
          <p:cNvPr id="259077" name="Picture 6" descr="gnosticism WisdomNew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989138"/>
            <a:ext cx="30226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animEffect transition="in" filter="fade">
                                      <p:cBhvr>
                                        <p:cTn id="7" dur="500"/>
                                        <p:tgtEl>
                                          <p:spTgt spid="1576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699">
                                            <p:txEl>
                                              <p:pRg st="0" end="0"/>
                                            </p:txEl>
                                          </p:spTgt>
                                        </p:tgtEl>
                                        <p:attrNameLst>
                                          <p:attrName>style.visibility</p:attrName>
                                        </p:attrNameLst>
                                      </p:cBhvr>
                                      <p:to>
                                        <p:strVal val="visible"/>
                                      </p:to>
                                    </p:set>
                                    <p:animEffect transition="in" filter="fade">
                                      <p:cBhvr>
                                        <p:cTn id="12" dur="500"/>
                                        <p:tgtEl>
                                          <p:spTgt spid="157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69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Rectangle 2"/>
          <p:cNvSpPr>
            <a:spLocks noGrp="1" noChangeArrowheads="1"/>
          </p:cNvSpPr>
          <p:nvPr>
            <p:ph type="title"/>
          </p:nvPr>
        </p:nvSpPr>
        <p:spPr>
          <a:xfrm>
            <a:off x="533400" y="404813"/>
            <a:ext cx="8153400" cy="2819400"/>
          </a:xfrm>
          <a:effectLst>
            <a:outerShdw blurRad="63500" dist="35921" dir="2700000" algn="ctr" rotWithShape="0">
              <a:schemeClr val="tx1">
                <a:alpha val="74998"/>
              </a:schemeClr>
            </a:outerShdw>
          </a:effectLst>
        </p:spPr>
        <p:txBody>
          <a:bodyPr/>
          <a:lstStyle/>
          <a:p>
            <a:pPr eaLnBrk="1" hangingPunct="1">
              <a:defRPr/>
            </a:pPr>
            <a:r>
              <a:rPr lang="en-US" sz="4800" b="1" dirty="0" smtClean="0">
                <a:solidFill>
                  <a:srgbClr val="000000"/>
                </a:solidFill>
                <a:latin typeface="Arial"/>
                <a:cs typeface="Arial"/>
              </a:rPr>
              <a:t>I.  The gospel is God</a:t>
            </a:r>
            <a:r>
              <a:rPr lang="fr-FR" altLang="ja-JP" sz="4800" b="1" dirty="0" smtClean="0">
                <a:solidFill>
                  <a:srgbClr val="000000"/>
                </a:solidFill>
                <a:latin typeface="Arial"/>
                <a:cs typeface="Arial"/>
              </a:rPr>
              <a:t>'</a:t>
            </a:r>
            <a:r>
              <a:rPr lang="en-US" sz="4800" b="1" dirty="0" smtClean="0">
                <a:solidFill>
                  <a:srgbClr val="000000"/>
                </a:solidFill>
                <a:latin typeface="Arial"/>
                <a:cs typeface="Arial"/>
              </a:rPr>
              <a:t>s secret message of </a:t>
            </a:r>
            <a:r>
              <a:rPr lang="en-US" sz="4800" b="1" u="sng" dirty="0" smtClean="0">
                <a:solidFill>
                  <a:srgbClr val="800000"/>
                </a:solidFill>
                <a:latin typeface="Arial"/>
                <a:cs typeface="Arial"/>
              </a:rPr>
              <a:t>wisdom</a:t>
            </a:r>
            <a:r>
              <a:rPr lang="en-US" sz="4800" b="1" dirty="0" smtClean="0">
                <a:solidFill>
                  <a:srgbClr val="800000"/>
                </a:solidFill>
                <a:latin typeface="Arial"/>
                <a:cs typeface="Arial"/>
              </a:rPr>
              <a:t> </a:t>
            </a:r>
            <a:r>
              <a:rPr lang="en-US" sz="4800" b="1" dirty="0" smtClean="0">
                <a:solidFill>
                  <a:srgbClr val="000000"/>
                </a:solidFill>
                <a:latin typeface="Arial"/>
                <a:cs typeface="Arial"/>
              </a:rPr>
              <a:t>that the world rejects (2:6-10).</a:t>
            </a:r>
            <a:endParaRPr lang="en-US" sz="4800" dirty="0" smtClean="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Rectangle 6"/>
          <p:cNvSpPr>
            <a:spLocks noChangeArrowheads="1"/>
          </p:cNvSpPr>
          <p:nvPr/>
        </p:nvSpPr>
        <p:spPr bwMode="ltGray">
          <a:xfrm>
            <a:off x="182880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304800"/>
            <a:ext cx="9296400" cy="1295400"/>
          </a:xfrm>
        </p:spPr>
        <p:txBody>
          <a:bodyPr/>
          <a:lstStyle/>
          <a:p>
            <a:pPr eaLnBrk="1" hangingPunct="1">
              <a:defRPr/>
            </a:pPr>
            <a:r>
              <a:rPr lang="en-US" sz="4000" b="1" dirty="0" smtClean="0">
                <a:solidFill>
                  <a:schemeClr val="bg1"/>
                </a:solidFill>
              </a:rPr>
              <a:t>A.  Believers do speak wisdom--God</a:t>
            </a:r>
            <a:r>
              <a:rPr lang="fr-FR" altLang="ja-JP" sz="4000" b="1" dirty="0" smtClean="0">
                <a:solidFill>
                  <a:schemeClr val="bg1"/>
                </a:solidFill>
                <a:latin typeface="Arial"/>
              </a:rPr>
              <a:t>'</a:t>
            </a:r>
            <a:r>
              <a:rPr lang="en-US" sz="4000" b="1" dirty="0" smtClean="0">
                <a:solidFill>
                  <a:schemeClr val="bg1"/>
                </a:solidFill>
              </a:rPr>
              <a:t>s wisdom </a:t>
            </a:r>
            <a:br>
              <a:rPr lang="en-US" sz="4000" b="1" dirty="0" smtClean="0">
                <a:solidFill>
                  <a:schemeClr val="bg1"/>
                </a:solidFill>
              </a:rPr>
            </a:br>
            <a:r>
              <a:rPr lang="en-US" sz="4000" b="1" dirty="0" smtClean="0">
                <a:solidFill>
                  <a:schemeClr val="bg1"/>
                </a:solidFill>
              </a:rPr>
              <a:t>(2:6)</a:t>
            </a:r>
            <a:endParaRPr lang="en-US" sz="4800" dirty="0" smtClean="0">
              <a:solidFill>
                <a:schemeClr val="bg1"/>
              </a:solidFill>
            </a:endParaRPr>
          </a:p>
        </p:txBody>
      </p:sp>
      <p:pic>
        <p:nvPicPr>
          <p:cNvPr id="262147" name="Picture 4" descr="1_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905000"/>
            <a:ext cx="609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solidFill>
            <a:srgbClr val="800000"/>
          </a:solidFill>
          <a:effectLst/>
        </p:spPr>
        <p:txBody>
          <a:bodyPr/>
          <a:lstStyle/>
          <a:p>
            <a:pPr eaLnBrk="1" hangingPunct="1">
              <a:defRPr/>
            </a:pPr>
            <a:r>
              <a:rPr lang="en-US" sz="4000" b="1" dirty="0">
                <a:solidFill>
                  <a:schemeClr val="tx1"/>
                </a:solidFill>
                <a:effectLst>
                  <a:outerShdw blurRad="38100" dist="38100" dir="2700000" algn="tl">
                    <a:srgbClr val="000000"/>
                  </a:outerShdw>
                </a:effectLst>
                <a:cs typeface="+mj-cs"/>
              </a:rPr>
              <a:t>A.  Believers do speak wisdom––God's wisdom (2:6 NLT)</a:t>
            </a:r>
          </a:p>
        </p:txBody>
      </p:sp>
      <p:sp>
        <p:nvSpPr>
          <p:cNvPr id="96259" name="Rectangle 3"/>
          <p:cNvSpPr>
            <a:spLocks noChangeArrowheads="1"/>
          </p:cNvSpPr>
          <p:nvPr/>
        </p:nvSpPr>
        <p:spPr bwMode="auto">
          <a:xfrm>
            <a:off x="0" y="1308100"/>
            <a:ext cx="9144000" cy="34163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t> 6 Yet when I am among mature Christians, I do speak with words of wisdom, but not the kind of wisdom that belongs to this world, and not the kind that appeals to the rulers of this world, who are being brought to nothing.</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2772" name="Rectangle 4"/>
          <p:cNvSpPr>
            <a:spLocks noGrp="1" noChangeArrowheads="1"/>
          </p:cNvSpPr>
          <p:nvPr>
            <p:ph type="ctrTitle"/>
          </p:nvPr>
        </p:nvSpPr>
        <p:spPr>
          <a:xfrm>
            <a:off x="1908175" y="520700"/>
            <a:ext cx="5903913" cy="2332038"/>
          </a:xfrm>
        </p:spPr>
        <p:txBody>
          <a:bodyPr anchor="t"/>
          <a:lstStyle/>
          <a:p>
            <a:pPr eaLnBrk="1" hangingPunct="1">
              <a:defRPr/>
            </a:pPr>
            <a:r>
              <a:rPr lang="en-US" sz="6000" dirty="0" smtClean="0">
                <a:latin typeface="Aril" charset="0"/>
                <a:ea typeface="ＭＳ Ｐゴシック" charset="0"/>
              </a:rPr>
              <a:t>Greek Schools of Philosophy</a:t>
            </a:r>
            <a:endParaRPr lang="en-US" sz="6000" dirty="0">
              <a:latin typeface="Aril" charset="0"/>
              <a:ea typeface="ＭＳ Ｐゴシック" charset="0"/>
            </a:endParaRPr>
          </a:p>
        </p:txBody>
      </p:sp>
      <p:sp>
        <p:nvSpPr>
          <p:cNvPr id="215044"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800">
              <a:solidFill>
                <a:srgbClr val="FFFFFF"/>
              </a:solidFill>
              <a:latin typeface="Tahoma" charset="0"/>
            </a:endParaRPr>
          </a:p>
        </p:txBody>
      </p:sp>
      <p:graphicFrame>
        <p:nvGraphicFramePr>
          <p:cNvPr id="32784" name="Group 16"/>
          <p:cNvGraphicFramePr>
            <a:graphicFrameLocks noGrp="1"/>
          </p:cNvGraphicFramePr>
          <p:nvPr/>
        </p:nvGraphicFramePr>
        <p:xfrm>
          <a:off x="0" y="-681038"/>
          <a:ext cx="207964" cy="517617"/>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49" marB="45449"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762000" y="5257800"/>
            <a:ext cx="7772400" cy="1143000"/>
          </a:xfrm>
        </p:spPr>
        <p:txBody>
          <a:bodyPr/>
          <a:lstStyle/>
          <a:p>
            <a:pPr eaLnBrk="1" hangingPunct="1">
              <a:defRPr/>
            </a:pPr>
            <a:r>
              <a:rPr lang="en-US" sz="4000" smtClean="0">
                <a:solidFill>
                  <a:schemeClr val="bg1"/>
                </a:solidFill>
              </a:rPr>
              <a:t>John MacArthur, Jr.</a:t>
            </a:r>
            <a:endParaRPr lang="en-US" smtClean="0">
              <a:solidFill>
                <a:schemeClr val="bg1"/>
              </a:solidFill>
            </a:endParaRPr>
          </a:p>
        </p:txBody>
      </p:sp>
      <p:pic>
        <p:nvPicPr>
          <p:cNvPr id="2662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52725" y="333375"/>
            <a:ext cx="397986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96258" name="Rectangle 2"/>
          <p:cNvSpPr>
            <a:spLocks noGrp="1" noChangeArrowheads="1"/>
          </p:cNvSpPr>
          <p:nvPr>
            <p:ph type="ctrTitle"/>
          </p:nvPr>
        </p:nvSpPr>
        <p:spPr>
          <a:xfrm>
            <a:off x="-36513" y="5842000"/>
            <a:ext cx="9144001" cy="990600"/>
          </a:xfrm>
        </p:spPr>
        <p:txBody>
          <a:bodyPr/>
          <a:lstStyle/>
          <a:p>
            <a:pPr>
              <a:defRPr/>
            </a:pPr>
            <a:r>
              <a:rPr lang="en-US" sz="3200" dirty="0" smtClean="0">
                <a:cs typeface="+mj-cs"/>
              </a:rPr>
              <a:t>John MacArthur, "The Foolishness of God" sermon on 1 Cor. 1:18-21, Part 1, #GC 1813</a:t>
            </a:r>
          </a:p>
        </p:txBody>
      </p:sp>
      <p:sp>
        <p:nvSpPr>
          <p:cNvPr id="96259" name="Rectangle 3"/>
          <p:cNvSpPr>
            <a:spLocks noChangeArrowheads="1"/>
          </p:cNvSpPr>
          <p:nvPr/>
        </p:nvSpPr>
        <p:spPr bwMode="auto">
          <a:xfrm>
            <a:off x="-35986" y="332656"/>
            <a:ext cx="9179986" cy="5328592"/>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68313" indent="-468313" algn="ctr">
              <a:lnSpc>
                <a:spcPct val="90000"/>
              </a:lnSpc>
              <a:spcBef>
                <a:spcPct val="20000"/>
              </a:spcBef>
              <a:buSzPct val="80000"/>
              <a:buFont typeface="Wingdings" charset="0"/>
              <a:buNone/>
              <a:defRPr/>
            </a:pPr>
            <a:r>
              <a:rPr lang="en-US" sz="3200" b="1" dirty="0"/>
              <a:t>"Human wisdom never solves anything.  All of our education never solves anything.  You say, </a:t>
            </a:r>
            <a:r>
              <a:rPr lang="fr-FR" sz="3200" b="1" dirty="0"/>
              <a:t>'</a:t>
            </a:r>
            <a:r>
              <a:rPr lang="en-US" sz="3200" b="1" dirty="0"/>
              <a:t>Wait a minute!  Wait a minute!  We used to be living in the boondocks out there in the bush, and now we</a:t>
            </a:r>
            <a:r>
              <a:rPr lang="fr-FR" sz="3200" b="1" dirty="0"/>
              <a:t>'</a:t>
            </a:r>
            <a:r>
              <a:rPr lang="en-US" sz="3200" b="1" dirty="0"/>
              <a:t>re in cities and homes.</a:t>
            </a:r>
            <a:r>
              <a:rPr lang="fr-FR" sz="3200" b="1" dirty="0"/>
              <a:t>'</a:t>
            </a:r>
            <a:r>
              <a:rPr lang="en-US" sz="3200" b="1" dirty="0"/>
              <a:t>  That</a:t>
            </a:r>
            <a:r>
              <a:rPr lang="fr-FR" sz="3200" b="1" dirty="0"/>
              <a:t>'</a:t>
            </a:r>
            <a:r>
              <a:rPr lang="en-US" sz="3200" b="1" dirty="0"/>
              <a:t>s right, and we</a:t>
            </a:r>
            <a:r>
              <a:rPr lang="fr-FR" sz="3200" b="1" dirty="0"/>
              <a:t>'</a:t>
            </a:r>
            <a:r>
              <a:rPr lang="en-US" sz="3200" b="1" dirty="0"/>
              <a:t>re just as rotten here as we were there.  We haven</a:t>
            </a:r>
            <a:r>
              <a:rPr lang="fr-FR" sz="3200" b="1" dirty="0"/>
              <a:t>'</a:t>
            </a:r>
            <a:r>
              <a:rPr lang="en-US" sz="3200" b="1" dirty="0"/>
              <a:t>t changed.  We</a:t>
            </a:r>
            <a:r>
              <a:rPr lang="fr-FR" sz="3200" b="1" dirty="0"/>
              <a:t>'</a:t>
            </a:r>
            <a:r>
              <a:rPr lang="en-US" sz="3200" b="1" dirty="0"/>
              <a:t>re just more comfortable.  [Now] our immorality </a:t>
            </a:r>
            <a:r>
              <a:rPr lang="en-US" sz="3200" b="1" dirty="0" err="1"/>
              <a:t>isn</a:t>
            </a:r>
            <a:r>
              <a:rPr lang="fr-FR" sz="3200" b="1" dirty="0"/>
              <a:t>'</a:t>
            </a:r>
            <a:r>
              <a:rPr lang="en-US" sz="3200" b="1" dirty="0"/>
              <a:t>t committed out in the wood, it</a:t>
            </a:r>
            <a:r>
              <a:rPr lang="fr-FR" sz="3200" b="1" dirty="0"/>
              <a:t>'</a:t>
            </a:r>
            <a:r>
              <a:rPr lang="en-US" sz="3200" b="1" dirty="0"/>
              <a:t>s committed in fancy hotels.  It </a:t>
            </a:r>
            <a:r>
              <a:rPr lang="en-US" sz="3200" b="1" dirty="0" err="1"/>
              <a:t>isn</a:t>
            </a:r>
            <a:r>
              <a:rPr lang="fr-FR" sz="3200" b="1" dirty="0"/>
              <a:t>'</a:t>
            </a:r>
            <a:r>
              <a:rPr lang="en-US" sz="3200" b="1" dirty="0"/>
              <a:t>t any different.  We just make our sinning a little more accommodated." </a:t>
            </a:r>
            <a:endParaRPr lang="en-US" sz="3200" b="1" dirty="0">
              <a:effectLst>
                <a:glow rad="228600">
                  <a:schemeClr val="bg2">
                    <a:alpha val="91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96258" name="Rectangle 2"/>
          <p:cNvSpPr>
            <a:spLocks noGrp="1" noChangeArrowheads="1"/>
          </p:cNvSpPr>
          <p:nvPr>
            <p:ph type="ctrTitle"/>
          </p:nvPr>
        </p:nvSpPr>
        <p:spPr>
          <a:xfrm>
            <a:off x="-36513" y="5842000"/>
            <a:ext cx="9144001" cy="990600"/>
          </a:xfrm>
        </p:spPr>
        <p:txBody>
          <a:bodyPr/>
          <a:lstStyle/>
          <a:p>
            <a:pPr>
              <a:defRPr/>
            </a:pPr>
            <a:r>
              <a:rPr lang="en-US" sz="3200" dirty="0" smtClean="0">
                <a:cs typeface="+mj-cs"/>
              </a:rPr>
              <a:t>John MacArthur, "The Foolishness of God" sermon on 1 Cor. 1:21-28, Part 2, #GC 1814</a:t>
            </a:r>
          </a:p>
        </p:txBody>
      </p:sp>
      <p:sp>
        <p:nvSpPr>
          <p:cNvPr id="96259" name="Rectangle 3"/>
          <p:cNvSpPr>
            <a:spLocks noChangeArrowheads="1"/>
          </p:cNvSpPr>
          <p:nvPr/>
        </p:nvSpPr>
        <p:spPr bwMode="auto">
          <a:xfrm>
            <a:off x="-35986" y="332656"/>
            <a:ext cx="9179986" cy="5328592"/>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68313" indent="-468313" algn="ctr">
              <a:lnSpc>
                <a:spcPct val="90000"/>
              </a:lnSpc>
              <a:spcBef>
                <a:spcPct val="20000"/>
              </a:spcBef>
              <a:buSzPct val="80000"/>
              <a:defRPr/>
            </a:pPr>
            <a:r>
              <a:rPr lang="en-US" sz="3200" b="1" dirty="0"/>
              <a:t>"The problem with man</a:t>
            </a:r>
            <a:r>
              <a:rPr lang="fr-FR" sz="3200" b="1" dirty="0"/>
              <a:t>'</a:t>
            </a:r>
            <a:r>
              <a:rPr lang="en-US" sz="3200" b="1" dirty="0"/>
              <a:t>s wisdom is that it</a:t>
            </a:r>
            <a:r>
              <a:rPr lang="fr-FR" sz="3200" b="1" dirty="0"/>
              <a:t>'</a:t>
            </a:r>
            <a:r>
              <a:rPr lang="en-US" sz="3200" b="1" dirty="0"/>
              <a:t>s nice to sit around and talk about it, but it can</a:t>
            </a:r>
            <a:r>
              <a:rPr lang="fr-FR" sz="3200" b="1" dirty="0"/>
              <a:t>'</a:t>
            </a:r>
            <a:r>
              <a:rPr lang="en-US" sz="3200" b="1" dirty="0"/>
              <a:t>t do anything.  Have you ever noticed that?  People don</a:t>
            </a:r>
            <a:r>
              <a:rPr lang="fr-FR" sz="3200" b="1" dirty="0"/>
              <a:t>'</a:t>
            </a:r>
            <a:r>
              <a:rPr lang="en-US" sz="3200" b="1" dirty="0"/>
              <a:t>t get changed lives from it, it </a:t>
            </a:r>
            <a:r>
              <a:rPr lang="en-US" sz="3200" b="1" dirty="0" err="1"/>
              <a:t>doesn</a:t>
            </a:r>
            <a:r>
              <a:rPr lang="fr-FR" sz="3200" b="1" dirty="0"/>
              <a:t>'</a:t>
            </a:r>
            <a:r>
              <a:rPr lang="en-US" sz="3200" b="1" dirty="0"/>
              <a:t>t transform people, it </a:t>
            </a:r>
            <a:r>
              <a:rPr lang="en-US" sz="3200" b="1" dirty="0" err="1"/>
              <a:t>doesn</a:t>
            </a:r>
            <a:r>
              <a:rPr lang="fr-FR" sz="3200" b="1" dirty="0"/>
              <a:t>'</a:t>
            </a:r>
            <a:r>
              <a:rPr lang="en-US" sz="3200" b="1" dirty="0"/>
              <a:t>t forgive sin, it </a:t>
            </a:r>
            <a:r>
              <a:rPr lang="en-US" sz="3200" b="1" dirty="0" err="1"/>
              <a:t>doesn</a:t>
            </a:r>
            <a:r>
              <a:rPr lang="fr-FR" sz="3200" b="1" dirty="0"/>
              <a:t>'</a:t>
            </a:r>
            <a:r>
              <a:rPr lang="en-US" sz="3200" b="1" dirty="0"/>
              <a:t>t make new creatures, it </a:t>
            </a:r>
            <a:r>
              <a:rPr lang="en-US" sz="3200" b="1" dirty="0" err="1"/>
              <a:t>doesn</a:t>
            </a:r>
            <a:r>
              <a:rPr lang="fr-FR" sz="3200" b="1" dirty="0"/>
              <a:t>'</a:t>
            </a:r>
            <a:r>
              <a:rPr lang="en-US" sz="3200" b="1" dirty="0"/>
              <a:t>t usher people into the presence of God, it </a:t>
            </a:r>
            <a:r>
              <a:rPr lang="en-US" sz="3200" b="1" dirty="0" err="1"/>
              <a:t>doesn</a:t>
            </a:r>
            <a:r>
              <a:rPr lang="fr-FR" sz="3200" b="1" dirty="0"/>
              <a:t>'</a:t>
            </a:r>
            <a:r>
              <a:rPr lang="en-US" sz="3200" b="1" dirty="0"/>
              <a:t>t do anything like that.  It gives people satisfaction by playing little intellectual games, and builds their ego by telling people what they know." </a:t>
            </a:r>
            <a:endParaRPr lang="en-US" sz="3200" b="1" dirty="0">
              <a:effectLst>
                <a:glow rad="228600">
                  <a:schemeClr val="bg2">
                    <a:alpha val="91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96258" name="Rectangle 2"/>
          <p:cNvSpPr>
            <a:spLocks noGrp="1" noChangeArrowheads="1"/>
          </p:cNvSpPr>
          <p:nvPr>
            <p:ph type="ctrTitle"/>
          </p:nvPr>
        </p:nvSpPr>
        <p:spPr>
          <a:xfrm>
            <a:off x="685800" y="304800"/>
            <a:ext cx="7772400" cy="990600"/>
          </a:xfrm>
        </p:spPr>
        <p:txBody>
          <a:bodyPr/>
          <a:lstStyle/>
          <a:p>
            <a:pPr>
              <a:defRPr/>
            </a:pPr>
            <a:r>
              <a:rPr lang="en-US" dirty="0" smtClean="0">
                <a:cs typeface="+mj-cs"/>
              </a:rPr>
              <a:t>C. S. Lewis</a:t>
            </a:r>
          </a:p>
        </p:txBody>
      </p:sp>
      <p:pic>
        <p:nvPicPr>
          <p:cNvPr id="27238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1800" y="0"/>
            <a:ext cx="8269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252536" y="-27384"/>
            <a:ext cx="9396536" cy="2409056"/>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68313" indent="-468313" algn="r">
              <a:lnSpc>
                <a:spcPct val="90000"/>
              </a:lnSpc>
              <a:spcBef>
                <a:spcPct val="20000"/>
              </a:spcBef>
              <a:buSzPct val="80000"/>
              <a:buFont typeface="Wingdings" charset="0"/>
              <a:buNone/>
              <a:defRPr/>
            </a:pPr>
            <a:r>
              <a:rPr lang="en-US" sz="4000" b="1" dirty="0">
                <a:effectLst>
                  <a:glow rad="228600">
                    <a:schemeClr val="bg2">
                      <a:alpha val="91000"/>
                    </a:schemeClr>
                  </a:glow>
                </a:effectLst>
              </a:rPr>
              <a:t>"No clever arrangement of bad eggs will make a good omelet" </a:t>
            </a:r>
            <a:br>
              <a:rPr lang="en-US" sz="4000" b="1" dirty="0">
                <a:effectLst>
                  <a:glow rad="228600">
                    <a:schemeClr val="bg2">
                      <a:alpha val="91000"/>
                    </a:schemeClr>
                  </a:glow>
                </a:effectLst>
              </a:rPr>
            </a:br>
            <a:r>
              <a:rPr lang="en-US" sz="4000" b="1" dirty="0">
                <a:effectLst>
                  <a:glow rad="228600">
                    <a:schemeClr val="bg2">
                      <a:alpha val="91000"/>
                    </a:schemeClr>
                  </a:glow>
                </a:effectLst>
              </a:rPr>
              <a:t>–– C. S. Lewis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ctrTitle"/>
          </p:nvPr>
        </p:nvSpPr>
        <p:spPr/>
        <p:txBody>
          <a:bodyPr/>
          <a:lstStyle/>
          <a:p>
            <a:pPr eaLnBrk="1" hangingPunct="1">
              <a:defRPr/>
            </a:pPr>
            <a:r>
              <a:rPr lang="en-US" dirty="0" smtClean="0">
                <a:solidFill>
                  <a:schemeClr val="tx1"/>
                </a:solidFill>
              </a:rPr>
              <a:t>Black</a:t>
            </a:r>
            <a:endParaRPr lang="en-US" dirty="0" smtClean="0">
              <a:solidFill>
                <a:schemeClr val="bg1"/>
              </a:solidFill>
            </a:endParaRPr>
          </a:p>
        </p:txBody>
      </p:sp>
      <p:sp>
        <p:nvSpPr>
          <p:cNvPr id="319491" name="Rectangle 3"/>
          <p:cNvSpPr>
            <a:spLocks noGrp="1" noChangeArrowheads="1"/>
          </p:cNvSpPr>
          <p:nvPr>
            <p:ph type="subTitle" idx="1"/>
          </p:nvPr>
        </p:nvSpPr>
        <p:spPr/>
        <p:txBody>
          <a:bodyPr/>
          <a:lstStyle/>
          <a:p>
            <a:pPr eaLnBrk="1" hangingPunct="1">
              <a:defRPr/>
            </a:pPr>
            <a:endParaRPr lang="en-US"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838200" y="457200"/>
            <a:ext cx="7772400" cy="1143000"/>
          </a:xfrm>
          <a:solidFill>
            <a:schemeClr val="tx1"/>
          </a:solidFill>
        </p:spPr>
        <p:txBody>
          <a:bodyPr/>
          <a:lstStyle/>
          <a:p>
            <a:pPr eaLnBrk="1" hangingPunct="1">
              <a:defRPr/>
            </a:pPr>
            <a:r>
              <a:rPr lang="en-US" sz="6000" b="1" smtClean="0">
                <a:solidFill>
                  <a:schemeClr val="tx1"/>
                </a:solidFill>
              </a:rPr>
              <a:t>MENSA</a:t>
            </a:r>
            <a:endParaRPr lang="en-US" sz="6000" smtClean="0">
              <a:solidFill>
                <a:schemeClr val="bg1"/>
              </a:solidFill>
            </a:endParaRPr>
          </a:p>
        </p:txBody>
      </p:sp>
      <p:sp>
        <p:nvSpPr>
          <p:cNvPr id="159747" name="Rectangle 3"/>
          <p:cNvSpPr>
            <a:spLocks noChangeArrowheads="1"/>
          </p:cNvSpPr>
          <p:nvPr/>
        </p:nvSpPr>
        <p:spPr bwMode="auto">
          <a:xfrm>
            <a:off x="1524000" y="1981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sz="4400" b="1">
                <a:solidFill>
                  <a:schemeClr val="bg1"/>
                </a:solidFill>
                <a:ea typeface="Osaka" charset="0"/>
                <a:cs typeface="Osaka" charset="0"/>
              </a:rPr>
              <a:t>Subtitle</a:t>
            </a:r>
          </a:p>
        </p:txBody>
      </p:sp>
      <p:pic>
        <p:nvPicPr>
          <p:cNvPr id="276484" name="Picture 4" descr="newmai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390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838200" y="457200"/>
            <a:ext cx="7772400" cy="1143000"/>
          </a:xfrm>
          <a:solidFill>
            <a:schemeClr val="tx1"/>
          </a:solidFill>
        </p:spPr>
        <p:txBody>
          <a:bodyPr/>
          <a:lstStyle/>
          <a:p>
            <a:pPr eaLnBrk="1" hangingPunct="1">
              <a:defRPr/>
            </a:pPr>
            <a:r>
              <a:rPr lang="en-US" sz="6000" b="1" smtClean="0">
                <a:solidFill>
                  <a:schemeClr val="tx1"/>
                </a:solidFill>
              </a:rPr>
              <a:t>MENSA</a:t>
            </a:r>
            <a:endParaRPr lang="en-US" sz="6000" smtClean="0">
              <a:solidFill>
                <a:schemeClr val="bg1"/>
              </a:solidFill>
            </a:endParaRPr>
          </a:p>
        </p:txBody>
      </p:sp>
      <p:pic>
        <p:nvPicPr>
          <p:cNvPr id="278531" name="Picture 5" descr="mensa_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6" descr="5 mens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0"/>
            <a:ext cx="41370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9" name="Picture 7" descr="mensa_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33147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78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7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6931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dirty="0">
                <a:ea typeface="Osaka" charset="0"/>
                <a:cs typeface="Osaka" charset="0"/>
              </a:rPr>
              <a:t>Salvation is God</a:t>
            </a:r>
            <a:r>
              <a:rPr lang="fr-FR" altLang="ja-JP" sz="3600" b="1" dirty="0">
                <a:ea typeface="Osaka" charset="0"/>
                <a:cs typeface="Osaka" charset="0"/>
              </a:rPr>
              <a:t>'</a:t>
            </a:r>
            <a:r>
              <a:rPr lang="en-US" sz="3600" b="1" dirty="0">
                <a:ea typeface="Osaka" charset="0"/>
                <a:cs typeface="Osaka" charset="0"/>
              </a:rPr>
              <a:t>s free gift</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600" b="1" dirty="0">
                <a:ea typeface="Osaka" charset="0"/>
                <a:cs typeface="Osaka" charset="0"/>
              </a:rPr>
              <a:t>"</a:t>
            </a:r>
            <a:r>
              <a:rPr lang="en-US" sz="3600" b="1" dirty="0">
                <a:ea typeface="Osaka" charset="0"/>
                <a:cs typeface="Osaka" charset="0"/>
              </a:rPr>
              <a:t>There is no such thing as a free lunch</a:t>
            </a:r>
            <a:r>
              <a:rPr lang="en-US" altLang="ja-JP" sz="3600" b="1" dirty="0">
                <a:ea typeface="Osaka" charset="0"/>
                <a:cs typeface="Osaka" charset="0"/>
              </a:rPr>
              <a:t>"</a:t>
            </a:r>
            <a:endParaRPr lang="en-US" sz="3600" b="1" dirty="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82627"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8"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9" name="WordArt 6"/>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82630" name="WordArt 7"/>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sz="3600" b="1">
                <a:ea typeface="Osaka" charset="0"/>
                <a:cs typeface="Osaka" charset="0"/>
              </a:rPr>
              <a:t>God became man</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sz="3600" b="1">
                <a:ea typeface="Osaka" charset="0"/>
                <a:cs typeface="Osaka" charset="0"/>
              </a:rPr>
              <a:t>God cannot become man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pPr eaLnBrk="1" hangingPunct="1">
              <a:defRPr/>
            </a:pPr>
            <a:r>
              <a:rPr lang="en-US" smtClean="0">
                <a:solidFill>
                  <a:schemeClr val="bg1"/>
                </a:solidFill>
              </a:rPr>
              <a:t>B.C. by Johnny Hart</a:t>
            </a:r>
            <a:endParaRPr lang="en-US" smtClean="0"/>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sz="3200" b="1">
                <a:ea typeface="Osaka" charset="0"/>
                <a:cs typeface="Osaka" charset="0"/>
              </a:rPr>
              <a:t>It seems to me that since the fall—</a:t>
            </a:r>
          </a:p>
          <a:p>
            <a:pPr algn="ctr" eaLnBrk="1" hangingPunct="1">
              <a:spcBef>
                <a:spcPct val="20000"/>
              </a:spcBef>
              <a:defRPr/>
            </a:pPr>
            <a:r>
              <a:rPr lang="en-US" sz="3200" b="1">
                <a:ea typeface="Osaka" charset="0"/>
                <a:cs typeface="Osaka" charset="0"/>
              </a:rPr>
              <a:t>without even thinking it odd—</a:t>
            </a:r>
          </a:p>
          <a:p>
            <a:pPr algn="ctr" eaLnBrk="1" hangingPunct="1">
              <a:spcBef>
                <a:spcPct val="20000"/>
              </a:spcBef>
              <a:defRPr/>
            </a:pPr>
            <a:r>
              <a:rPr lang="en-US" sz="3200" b="1">
                <a:ea typeface="Osaka" charset="0"/>
                <a:cs typeface="Osaka" charset="0"/>
              </a:rPr>
              <a:t>that man has had no trouble at all</a:t>
            </a:r>
          </a:p>
          <a:p>
            <a:pPr algn="ctr" eaLnBrk="1" hangingPunct="1">
              <a:spcBef>
                <a:spcPct val="20000"/>
              </a:spcBef>
              <a:defRPr/>
            </a:pPr>
            <a:r>
              <a:rPr lang="en-US" sz="3200" b="1">
                <a:ea typeface="Osaka" charset="0"/>
                <a:cs typeface="Osaka" charset="0"/>
              </a:rPr>
              <a:t>believing that he can be God.</a:t>
            </a:r>
          </a:p>
        </p:txBody>
      </p:sp>
      <p:sp>
        <p:nvSpPr>
          <p:cNvPr id="278545" name="Rectangle 17"/>
          <p:cNvSpPr>
            <a:spLocks noChangeArrowheads="1"/>
          </p:cNvSpPr>
          <p:nvPr/>
        </p:nvSpPr>
        <p:spPr bwMode="auto">
          <a:xfrm>
            <a:off x="0" y="41910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sz="3200" b="1">
                <a:ea typeface="Osaka" charset="0"/>
                <a:cs typeface="Osaka" charset="0"/>
              </a:rPr>
              <a:t>How he could do this I cannot conceive,</a:t>
            </a:r>
          </a:p>
          <a:p>
            <a:pPr algn="ctr" eaLnBrk="1" hangingPunct="1">
              <a:spcBef>
                <a:spcPct val="20000"/>
              </a:spcBef>
              <a:defRPr/>
            </a:pPr>
            <a:r>
              <a:rPr lang="en-US" sz="3200" b="1">
                <a:ea typeface="Osaka" charset="0"/>
                <a:cs typeface="Osaka" charset="0"/>
              </a:rPr>
              <a:t>Tho, he certainly thinks that he can—</a:t>
            </a:r>
          </a:p>
          <a:p>
            <a:pPr algn="ctr" eaLnBrk="1" hangingPunct="1">
              <a:spcBef>
                <a:spcPct val="20000"/>
              </a:spcBef>
              <a:defRPr/>
            </a:pPr>
            <a:r>
              <a:rPr lang="en-US" sz="3200" b="1">
                <a:ea typeface="Osaka" charset="0"/>
                <a:cs typeface="Osaka" charset="0"/>
              </a:rPr>
              <a:t>And yet, he cannot bring himself to believe,</a:t>
            </a:r>
          </a:p>
          <a:p>
            <a:pPr algn="ctr" eaLnBrk="1" hangingPunct="1">
              <a:spcBef>
                <a:spcPct val="20000"/>
              </a:spcBef>
              <a:defRPr/>
            </a:pPr>
            <a:r>
              <a:rPr lang="en-US" sz="3200" b="1">
                <a:ea typeface="Osaka" charset="0"/>
                <a:cs typeface="Osaka" charset="0"/>
              </a:rPr>
              <a:t>that God can become a man.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85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8" y="11113"/>
            <a:ext cx="4611688"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Rot="1" noChangeArrowheads="1"/>
          </p:cNvSpPr>
          <p:nvPr>
            <p:ph type="title"/>
          </p:nvPr>
        </p:nvSpPr>
        <p:spPr>
          <a:xfrm>
            <a:off x="301625" y="384603"/>
            <a:ext cx="8540750" cy="830997"/>
          </a:xfrm>
        </p:spPr>
        <p:txBody>
          <a:bodyPr>
            <a:spAutoFit/>
          </a:bodyPr>
          <a:lstStyle/>
          <a:p>
            <a:pPr marL="738188" indent="-738188">
              <a:tabLst>
                <a:tab pos="169863" algn="l"/>
              </a:tabLst>
              <a:defRPr/>
            </a:pPr>
            <a:r>
              <a:rPr lang="en-US" sz="4800" kern="1200" dirty="0">
                <a:solidFill>
                  <a:schemeClr val="tx1"/>
                </a:solidFill>
                <a:effectLst>
                  <a:glow rad="330200">
                    <a:schemeClr val="bg2">
                      <a:lumMod val="75000"/>
                      <a:alpha val="90000"/>
                    </a:schemeClr>
                  </a:glow>
                </a:effectLst>
                <a:latin typeface="Tahoma" charset="0"/>
                <a:ea typeface="ＭＳ Ｐゴシック" charset="0"/>
                <a:cs typeface="ＭＳ Ｐゴシック" charset="0"/>
              </a:rPr>
              <a:t>Pythagoras</a:t>
            </a:r>
          </a:p>
        </p:txBody>
      </p:sp>
      <p:sp>
        <p:nvSpPr>
          <p:cNvPr id="67589" name="Rectangle 5"/>
          <p:cNvSpPr>
            <a:spLocks noGrp="1" noRot="1" noChangeArrowheads="1"/>
          </p:cNvSpPr>
          <p:nvPr>
            <p:ph type="body" sz="half" idx="2"/>
          </p:nvPr>
        </p:nvSpPr>
        <p:spPr>
          <a:xfrm>
            <a:off x="5181600" y="1600200"/>
            <a:ext cx="3660775" cy="2590800"/>
          </a:xfrm>
        </p:spPr>
        <p:txBody>
          <a:bodyPr/>
          <a:lstStyle/>
          <a:p>
            <a:pPr marL="533400" indent="-533400" eaLnBrk="1" hangingPunct="1">
              <a:buFont typeface="Times" charset="0"/>
              <a:buAutoNum type="arabicPeriod"/>
              <a:defRPr/>
            </a:pPr>
            <a:r>
              <a:rPr lang="en-US">
                <a:latin typeface="Tahoma" charset="0"/>
                <a:ea typeface="ＭＳ Ｐゴシック" charset="0"/>
                <a:cs typeface="ＭＳ Ｐゴシック" charset="0"/>
              </a:rPr>
              <a:t>Pythagorean Theorem </a:t>
            </a:r>
          </a:p>
          <a:p>
            <a:pPr marL="533400" indent="-533400" eaLnBrk="1" hangingPunct="1">
              <a:buFont typeface="Times" charset="0"/>
              <a:buAutoNum type="arabicPeriod"/>
              <a:defRPr/>
            </a:pPr>
            <a:r>
              <a:rPr lang="en-US">
                <a:latin typeface="Tahoma" charset="0"/>
                <a:ea typeface="ＭＳ Ｐゴシック" charset="0"/>
                <a:cs typeface="ＭＳ Ｐゴシック" charset="0"/>
              </a:rPr>
              <a:t>Basic math to design many structures</a:t>
            </a:r>
          </a:p>
        </p:txBody>
      </p:sp>
      <p:pic>
        <p:nvPicPr>
          <p:cNvPr id="67593" name="Picture 9" descr="030007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5000" y="4648200"/>
            <a:ext cx="2667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Rectangle 10"/>
          <p:cNvSpPr>
            <a:spLocks noChangeArrowheads="1"/>
          </p:cNvSpPr>
          <p:nvPr/>
        </p:nvSpPr>
        <p:spPr bwMode="auto">
          <a:xfrm>
            <a:off x="533400" y="2819400"/>
            <a:ext cx="1524000" cy="1524000"/>
          </a:xfrm>
          <a:prstGeom prst="rect">
            <a:avLst/>
          </a:prstGeom>
          <a:solidFill>
            <a:schemeClr val="accent1"/>
          </a:solidFill>
          <a:ln w="9525">
            <a:solidFill>
              <a:srgbClr val="000000"/>
            </a:solidFill>
            <a:miter lim="800000"/>
            <a:headEnd/>
            <a:tailEnd/>
          </a:ln>
        </p:spPr>
        <p:txBody>
          <a:bodyPr wrap="none" anchor="ctr"/>
          <a:lstStyle/>
          <a:p>
            <a:endParaRPr lang="en-US" sz="1800">
              <a:solidFill>
                <a:srgbClr val="FFFFFF"/>
              </a:solidFill>
              <a:latin typeface="Tahoma" charset="0"/>
            </a:endParaRPr>
          </a:p>
        </p:txBody>
      </p:sp>
      <p:sp>
        <p:nvSpPr>
          <p:cNvPr id="217094" name="Rectangle 11"/>
          <p:cNvSpPr>
            <a:spLocks noChangeArrowheads="1"/>
          </p:cNvSpPr>
          <p:nvPr/>
        </p:nvSpPr>
        <p:spPr bwMode="auto">
          <a:xfrm>
            <a:off x="2057400" y="4343400"/>
            <a:ext cx="1143000" cy="1143000"/>
          </a:xfrm>
          <a:prstGeom prst="rect">
            <a:avLst/>
          </a:prstGeom>
          <a:solidFill>
            <a:srgbClr val="990033"/>
          </a:solidFill>
          <a:ln w="9525">
            <a:solidFill>
              <a:schemeClr val="tx1"/>
            </a:solidFill>
            <a:miter lim="800000"/>
            <a:headEnd/>
            <a:tailEnd/>
          </a:ln>
        </p:spPr>
        <p:txBody>
          <a:bodyPr wrap="none" anchor="ctr"/>
          <a:lstStyle/>
          <a:p>
            <a:endParaRPr lang="en-US" sz="1800">
              <a:solidFill>
                <a:srgbClr val="FFFFFF"/>
              </a:solidFill>
              <a:latin typeface="Tahoma" charset="0"/>
            </a:endParaRPr>
          </a:p>
        </p:txBody>
      </p:sp>
      <p:sp>
        <p:nvSpPr>
          <p:cNvPr id="217095" name="Rectangle 12"/>
          <p:cNvSpPr>
            <a:spLocks noChangeArrowheads="1"/>
          </p:cNvSpPr>
          <p:nvPr/>
        </p:nvSpPr>
        <p:spPr bwMode="auto">
          <a:xfrm rot="-2238822">
            <a:off x="2414588" y="1981200"/>
            <a:ext cx="2057400" cy="1905000"/>
          </a:xfrm>
          <a:prstGeom prst="rect">
            <a:avLst/>
          </a:prstGeom>
          <a:solidFill>
            <a:srgbClr val="0066FF"/>
          </a:solidFill>
          <a:ln w="9525">
            <a:solidFill>
              <a:schemeClr val="tx1"/>
            </a:solidFill>
            <a:miter lim="800000"/>
            <a:headEnd/>
            <a:tailEnd/>
          </a:ln>
        </p:spPr>
        <p:txBody>
          <a:bodyPr wrap="none" anchor="ctr"/>
          <a:lstStyle/>
          <a:p>
            <a:endParaRPr lang="en-US" sz="1800">
              <a:solidFill>
                <a:srgbClr val="FFFFFF"/>
              </a:solidFill>
              <a:latin typeface="Tahoma" charset="0"/>
            </a:endParaRPr>
          </a:p>
        </p:txBody>
      </p:sp>
      <p:sp>
        <p:nvSpPr>
          <p:cNvPr id="217096" name="Text Box 13"/>
          <p:cNvSpPr txBox="1">
            <a:spLocks noChangeArrowheads="1"/>
          </p:cNvSpPr>
          <p:nvPr/>
        </p:nvSpPr>
        <p:spPr bwMode="auto">
          <a:xfrm>
            <a:off x="1752600" y="3352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Tahoma" charset="0"/>
              </a:rPr>
              <a:t>a</a:t>
            </a:r>
          </a:p>
        </p:txBody>
      </p:sp>
      <p:sp>
        <p:nvSpPr>
          <p:cNvPr id="217097" name="Text Box 14"/>
          <p:cNvSpPr txBox="1">
            <a:spLocks noChangeArrowheads="1"/>
          </p:cNvSpPr>
          <p:nvPr/>
        </p:nvSpPr>
        <p:spPr bwMode="auto">
          <a:xfrm>
            <a:off x="2590800" y="32004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Tahoma" charset="0"/>
              </a:rPr>
              <a:t>c</a:t>
            </a:r>
          </a:p>
        </p:txBody>
      </p:sp>
      <p:sp>
        <p:nvSpPr>
          <p:cNvPr id="217098" name="Text Box 15"/>
          <p:cNvSpPr txBox="1">
            <a:spLocks noChangeArrowheads="1"/>
          </p:cNvSpPr>
          <p:nvPr/>
        </p:nvSpPr>
        <p:spPr bwMode="auto">
          <a:xfrm>
            <a:off x="2438400" y="4343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Tahoma" charset="0"/>
              </a:rPr>
              <a:t>b</a:t>
            </a:r>
          </a:p>
        </p:txBody>
      </p:sp>
      <p:sp>
        <p:nvSpPr>
          <p:cNvPr id="217099" name="AutoShape 16"/>
          <p:cNvSpPr>
            <a:spLocks noChangeArrowheads="1"/>
          </p:cNvSpPr>
          <p:nvPr/>
        </p:nvSpPr>
        <p:spPr bwMode="auto">
          <a:xfrm>
            <a:off x="2057400" y="2819400"/>
            <a:ext cx="1143000" cy="1524000"/>
          </a:xfrm>
          <a:prstGeom prst="rtTriangle">
            <a:avLst/>
          </a:prstGeom>
          <a:solidFill>
            <a:srgbClr val="000000"/>
          </a:solidFill>
          <a:ln w="9525">
            <a:solidFill>
              <a:schemeClr val="tx1"/>
            </a:solidFill>
            <a:miter lim="800000"/>
            <a:headEnd/>
            <a:tailEnd/>
          </a:ln>
        </p:spPr>
        <p:txBody>
          <a:bodyPr wrap="none" anchor="ctr"/>
          <a:lstStyle/>
          <a:p>
            <a:endParaRPr lang="en-US" sz="1800">
              <a:solidFill>
                <a:srgbClr val="FFFFFF"/>
              </a:solidFill>
              <a:latin typeface="Tahoma" charset="0"/>
            </a:endParaRPr>
          </a:p>
        </p:txBody>
      </p:sp>
      <p:sp>
        <p:nvSpPr>
          <p:cNvPr id="67601" name="Text Box 17"/>
          <p:cNvSpPr txBox="1">
            <a:spLocks noChangeArrowheads="1"/>
          </p:cNvSpPr>
          <p:nvPr/>
        </p:nvSpPr>
        <p:spPr bwMode="auto">
          <a:xfrm>
            <a:off x="-2789" y="1854200"/>
            <a:ext cx="2842445" cy="58477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738188" indent="-738188" algn="ctr">
              <a:tabLst>
                <a:tab pos="169863" algn="l"/>
              </a:tabLst>
              <a:defRPr sz="3200" b="1">
                <a:effectLst>
                  <a:glow rad="330200">
                    <a:schemeClr val="bg2">
                      <a:lumMod val="75000"/>
                      <a:alpha val="90000"/>
                    </a:schemeClr>
                  </a:glow>
                </a:effectLst>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FFFFFF"/>
                </a:solidFill>
                <a:effectLst>
                  <a:glow rad="330200">
                    <a:srgbClr val="00007A">
                      <a:lumMod val="75000"/>
                      <a:alpha val="90000"/>
                    </a:srgbClr>
                  </a:glow>
                </a:effectLst>
                <a:latin typeface="Tahoma" charset="0"/>
              </a:rPr>
              <a:t>a</a:t>
            </a:r>
            <a:r>
              <a:rPr lang="en-US" baseline="30000" dirty="0">
                <a:solidFill>
                  <a:srgbClr val="FFFFFF"/>
                </a:solidFill>
                <a:effectLst>
                  <a:glow rad="330200">
                    <a:srgbClr val="00007A">
                      <a:lumMod val="75000"/>
                      <a:alpha val="90000"/>
                    </a:srgbClr>
                  </a:glow>
                </a:effectLst>
                <a:latin typeface="Tahoma" charset="0"/>
              </a:rPr>
              <a:t>2</a:t>
            </a:r>
            <a:r>
              <a:rPr lang="en-US" dirty="0">
                <a:solidFill>
                  <a:srgbClr val="FFFFFF"/>
                </a:solidFill>
                <a:effectLst>
                  <a:glow rad="330200">
                    <a:srgbClr val="00007A">
                      <a:lumMod val="75000"/>
                      <a:alpha val="90000"/>
                    </a:srgbClr>
                  </a:glow>
                </a:effectLst>
                <a:latin typeface="Tahoma" charset="0"/>
              </a:rPr>
              <a:t> + b</a:t>
            </a:r>
            <a:r>
              <a:rPr lang="en-US" baseline="30000" dirty="0">
                <a:solidFill>
                  <a:srgbClr val="FFFFFF"/>
                </a:solidFill>
                <a:effectLst>
                  <a:glow rad="330200">
                    <a:srgbClr val="00007A">
                      <a:lumMod val="75000"/>
                      <a:alpha val="90000"/>
                    </a:srgbClr>
                  </a:glow>
                </a:effectLst>
                <a:latin typeface="Tahoma" charset="0"/>
              </a:rPr>
              <a:t>2</a:t>
            </a:r>
            <a:r>
              <a:rPr lang="en-US" dirty="0">
                <a:solidFill>
                  <a:srgbClr val="FFFFFF"/>
                </a:solidFill>
                <a:effectLst>
                  <a:glow rad="330200">
                    <a:srgbClr val="00007A">
                      <a:lumMod val="75000"/>
                      <a:alpha val="90000"/>
                    </a:srgbClr>
                  </a:glow>
                </a:effectLst>
                <a:latin typeface="Tahoma" charset="0"/>
              </a:rPr>
              <a:t> = c</a:t>
            </a:r>
            <a:r>
              <a:rPr lang="en-US" baseline="30000" dirty="0">
                <a:solidFill>
                  <a:srgbClr val="FFFFFF"/>
                </a:solidFill>
                <a:effectLst>
                  <a:glow rad="330200">
                    <a:srgbClr val="00007A">
                      <a:lumMod val="75000"/>
                      <a:alpha val="90000"/>
                    </a:srgbClr>
                  </a:glow>
                </a:effectLst>
                <a:latin typeface="Tahoma" charset="0"/>
              </a:rPr>
              <a:t>2</a:t>
            </a:r>
            <a:r>
              <a:rPr lang="en-US" dirty="0">
                <a:solidFill>
                  <a:srgbClr val="FFFFFF"/>
                </a:solidFill>
                <a:effectLst>
                  <a:glow rad="330200">
                    <a:srgbClr val="00007A">
                      <a:lumMod val="75000"/>
                      <a:alpha val="90000"/>
                    </a:srgbClr>
                  </a:glow>
                </a:effectLst>
                <a:latin typeface="Tahoma"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fade">
                                      <p:cBhvr>
                                        <p:cTn id="7" dur="800" decel="100000"/>
                                        <p:tgtEl>
                                          <p:spTgt spid="67601"/>
                                        </p:tgtEl>
                                      </p:cBhvr>
                                    </p:animEffect>
                                    <p:anim calcmode="lin" valueType="num">
                                      <p:cBhvr>
                                        <p:cTn id="8" dur="800" decel="100000" fill="hold"/>
                                        <p:tgtEl>
                                          <p:spTgt spid="67601"/>
                                        </p:tgtEl>
                                        <p:attrNameLst>
                                          <p:attrName>style.rotation</p:attrName>
                                        </p:attrNameLst>
                                      </p:cBhvr>
                                      <p:tavLst>
                                        <p:tav tm="0">
                                          <p:val>
                                            <p:fltVal val="-90"/>
                                          </p:val>
                                        </p:tav>
                                        <p:tav tm="100000">
                                          <p:val>
                                            <p:fltVal val="0"/>
                                          </p:val>
                                        </p:tav>
                                      </p:tavLst>
                                    </p:anim>
                                    <p:anim calcmode="lin" valueType="num">
                                      <p:cBhvr>
                                        <p:cTn id="9" dur="800" decel="100000" fill="hold"/>
                                        <p:tgtEl>
                                          <p:spTgt spid="67601"/>
                                        </p:tgtEl>
                                        <p:attrNameLst>
                                          <p:attrName>ppt_x</p:attrName>
                                        </p:attrNameLst>
                                      </p:cBhvr>
                                      <p:tavLst>
                                        <p:tav tm="0">
                                          <p:val>
                                            <p:strVal val="#ppt_x+0.4"/>
                                          </p:val>
                                        </p:tav>
                                        <p:tav tm="100000">
                                          <p:val>
                                            <p:strVal val="#ppt_x-0.05"/>
                                          </p:val>
                                        </p:tav>
                                      </p:tavLst>
                                    </p:anim>
                                    <p:anim calcmode="lin" valueType="num">
                                      <p:cBhvr>
                                        <p:cTn id="10" dur="800" decel="100000" fill="hold"/>
                                        <p:tgtEl>
                                          <p:spTgt spid="67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60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589">
                                            <p:txEl>
                                              <p:pRg st="0" end="0"/>
                                            </p:txEl>
                                          </p:spTgt>
                                        </p:tgtEl>
                                        <p:attrNameLst>
                                          <p:attrName>style.visibility</p:attrName>
                                        </p:attrNameLst>
                                      </p:cBhvr>
                                      <p:to>
                                        <p:strVal val="visible"/>
                                      </p:to>
                                    </p:set>
                                    <p:animEffect transition="in" filter="fade">
                                      <p:cBhvr>
                                        <p:cTn id="17" dur="800" decel="100000"/>
                                        <p:tgtEl>
                                          <p:spTgt spid="67589">
                                            <p:txEl>
                                              <p:pRg st="0" end="0"/>
                                            </p:txEl>
                                          </p:spTgt>
                                        </p:tgtEl>
                                      </p:cBhvr>
                                    </p:animEffect>
                                    <p:anim calcmode="lin" valueType="num">
                                      <p:cBhvr>
                                        <p:cTn id="18" dur="800" decel="100000" fill="hold"/>
                                        <p:tgtEl>
                                          <p:spTgt spid="67589">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7589">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7589">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589">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58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7589">
                                            <p:txEl>
                                              <p:pRg st="1" end="1"/>
                                            </p:txEl>
                                          </p:spTgt>
                                        </p:tgtEl>
                                        <p:attrNameLst>
                                          <p:attrName>style.visibility</p:attrName>
                                        </p:attrNameLst>
                                      </p:cBhvr>
                                      <p:to>
                                        <p:strVal val="visible"/>
                                      </p:to>
                                    </p:set>
                                    <p:animEffect transition="in" filter="fade">
                                      <p:cBhvr>
                                        <p:cTn id="27" dur="800" decel="100000"/>
                                        <p:tgtEl>
                                          <p:spTgt spid="67589">
                                            <p:txEl>
                                              <p:pRg st="1" end="1"/>
                                            </p:txEl>
                                          </p:spTgt>
                                        </p:tgtEl>
                                      </p:cBhvr>
                                    </p:animEffect>
                                    <p:anim calcmode="lin" valueType="num">
                                      <p:cBhvr>
                                        <p:cTn id="28" dur="800" decel="100000" fill="hold"/>
                                        <p:tgtEl>
                                          <p:spTgt spid="67589">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7589">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7589">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7589">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758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67593"/>
                                        </p:tgtEl>
                                        <p:attrNameLst>
                                          <p:attrName>style.visibility</p:attrName>
                                        </p:attrNameLst>
                                      </p:cBhvr>
                                      <p:to>
                                        <p:strVal val="visible"/>
                                      </p:to>
                                    </p:set>
                                    <p:anim calcmode="lin" valueType="num">
                                      <p:cBhvr>
                                        <p:cTn id="37" dur="500" fill="hold"/>
                                        <p:tgtEl>
                                          <p:spTgt spid="67593"/>
                                        </p:tgtEl>
                                        <p:attrNameLst>
                                          <p:attrName>ppt_w</p:attrName>
                                        </p:attrNameLst>
                                      </p:cBhvr>
                                      <p:tavLst>
                                        <p:tav tm="0">
                                          <p:val>
                                            <p:fltVal val="0"/>
                                          </p:val>
                                        </p:tav>
                                        <p:tav tm="100000">
                                          <p:val>
                                            <p:strVal val="#ppt_w"/>
                                          </p:val>
                                        </p:tav>
                                      </p:tavLst>
                                    </p:anim>
                                    <p:anim calcmode="lin" valueType="num">
                                      <p:cBhvr>
                                        <p:cTn id="38" dur="500" fill="hold"/>
                                        <p:tgtEl>
                                          <p:spTgt spid="675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85699"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85702"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600" b="1" dirty="0">
                <a:ea typeface="Osaka" charset="0"/>
                <a:cs typeface="Osaka" charset="0"/>
              </a:rPr>
              <a:t>"</a:t>
            </a:r>
            <a:r>
              <a:rPr lang="en-US" sz="3600" b="1" dirty="0">
                <a:ea typeface="Osaka" charset="0"/>
                <a:cs typeface="Osaka" charset="0"/>
              </a:rPr>
              <a:t>Just Imagine!</a:t>
            </a:r>
            <a:r>
              <a:rPr lang="en-US" altLang="ja-JP" sz="3600" b="1" dirty="0">
                <a:ea typeface="Osaka" charset="0"/>
                <a:cs typeface="Osaka" charset="0"/>
              </a:rPr>
              <a:t>"</a:t>
            </a:r>
            <a:endParaRPr lang="en-US" sz="3600" b="1" dirty="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8774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9"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87750"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dirty="0">
                <a:ea typeface="Osaka" charset="0"/>
                <a:cs typeface="Osaka" charset="0"/>
              </a:rPr>
              <a:t>Explosions create chaos</a:t>
            </a:r>
            <a:br>
              <a:rPr lang="en-US" sz="3600" b="1" dirty="0">
                <a:ea typeface="Osaka" charset="0"/>
                <a:cs typeface="Osaka" charset="0"/>
              </a:rPr>
            </a:br>
            <a:r>
              <a:rPr lang="en-US" sz="3600" b="1" dirty="0">
                <a:ea typeface="Osaka" charset="0"/>
                <a:cs typeface="Osaka" charset="0"/>
              </a:rPr>
              <a:t>––not order</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600" b="1" dirty="0">
                <a:ea typeface="Osaka" charset="0"/>
                <a:cs typeface="Osaka" charset="0"/>
              </a:rPr>
              <a:t>"</a:t>
            </a:r>
            <a:r>
              <a:rPr lang="en-US" sz="3600" b="1" dirty="0">
                <a:ea typeface="Osaka" charset="0"/>
                <a:cs typeface="Osaka" charset="0"/>
              </a:rPr>
              <a:t>Big Bang!</a:t>
            </a:r>
            <a:r>
              <a:rPr lang="en-US" altLang="ja-JP" sz="3600" b="1" dirty="0">
                <a:ea typeface="Osaka" charset="0"/>
                <a:cs typeface="Osaka" charset="0"/>
              </a:rPr>
              <a:t>"</a:t>
            </a:r>
            <a:endParaRPr lang="en-US" sz="3600" b="1" dirty="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9">
                                            <p:txEl>
                                              <p:pRg st="0" end="0"/>
                                            </p:txEl>
                                          </p:spTgt>
                                        </p:tgtEl>
                                        <p:attrNameLst>
                                          <p:attrName>style.visibility</p:attrName>
                                        </p:attrNameLst>
                                      </p:cBhvr>
                                      <p:to>
                                        <p:strVal val="visible"/>
                                      </p:to>
                                    </p:set>
                                    <p:animEffect transition="in" filter="dissolve">
                                      <p:cBhvr>
                                        <p:cTn id="12"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8979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8979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a:ea typeface="Osaka" charset="0"/>
                <a:cs typeface="Osaka" charset="0"/>
              </a:rPr>
              <a:t>Sex outside of marriage hurts everyone</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600" b="1" dirty="0">
                <a:ea typeface="Osaka" charset="0"/>
                <a:cs typeface="Osaka" charset="0"/>
              </a:rPr>
              <a:t>"</a:t>
            </a:r>
            <a:r>
              <a:rPr lang="en-US" sz="3600" b="1" dirty="0">
                <a:ea typeface="Osaka" charset="0"/>
                <a:cs typeface="Osaka" charset="0"/>
              </a:rPr>
              <a:t>Casual Sex</a:t>
            </a:r>
            <a:r>
              <a:rPr lang="en-US" altLang="ja-JP" sz="3600" b="1" dirty="0">
                <a:ea typeface="Osaka" charset="0"/>
                <a:cs typeface="Osaka" charset="0"/>
              </a:rPr>
              <a:t>"</a:t>
            </a:r>
            <a:endParaRPr lang="en-US" sz="3600" b="1" dirty="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pPr eaLnBrk="1" hangingPunct="1">
              <a:defRPr/>
            </a:pPr>
            <a:r>
              <a:rPr lang="en-US" b="1" smtClean="0">
                <a:solidFill>
                  <a:schemeClr val="tx1"/>
                </a:solidFill>
              </a:rPr>
              <a:t>Types of Wisdom</a:t>
            </a:r>
            <a:endParaRPr lang="en-US" smtClean="0">
              <a:solidFill>
                <a:schemeClr val="tx1"/>
              </a:solidFill>
            </a:endParaRPr>
          </a:p>
        </p:txBody>
      </p:sp>
      <p:pic>
        <p:nvPicPr>
          <p:cNvPr id="29184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5"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God's</a:t>
            </a:r>
          </a:p>
        </p:txBody>
      </p:sp>
      <p:sp>
        <p:nvSpPr>
          <p:cNvPr id="291846"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Man's</a:t>
            </a:r>
          </a:p>
        </p:txBody>
      </p:sp>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a:ea typeface="Osaka" charset="0"/>
                <a:cs typeface="Osaka" charset="0"/>
              </a:rPr>
              <a:t>vs.</a:t>
            </a:r>
            <a:endParaRPr lang="en-US" sz="4400">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a:ea typeface="Osaka" charset="0"/>
                <a:cs typeface="Osaka" charset="0"/>
              </a:rPr>
              <a:t>Character is our most vital asset</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b="1">
                <a:ea typeface="Osaka" charset="0"/>
                <a:cs typeface="Osaka" charset="0"/>
              </a:rPr>
              <a:t>Education is our most vital asset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819150"/>
            <a:ext cx="7772400" cy="1143000"/>
          </a:xfrm>
        </p:spPr>
        <p:txBody>
          <a:bodyPr/>
          <a:lstStyle/>
          <a:p>
            <a:pPr eaLnBrk="1" hangingPunct="1">
              <a:defRPr/>
            </a:pPr>
            <a:r>
              <a:rPr lang="en-US" dirty="0" smtClean="0">
                <a:solidFill>
                  <a:schemeClr val="tx1"/>
                </a:solidFill>
              </a:rPr>
              <a:t>POPCLUB</a:t>
            </a:r>
          </a:p>
        </p:txBody>
      </p:sp>
      <p:pic>
        <p:nvPicPr>
          <p:cNvPr id="293891" name="Picture 1" descr="POPCLUB SCA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66009">
            <a:off x="1681163" y="-79375"/>
            <a:ext cx="5711825" cy="76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819150"/>
            <a:ext cx="7772400" cy="1143000"/>
          </a:xfrm>
        </p:spPr>
        <p:txBody>
          <a:bodyPr/>
          <a:lstStyle/>
          <a:p>
            <a:pPr eaLnBrk="1" hangingPunct="1">
              <a:defRPr/>
            </a:pPr>
            <a:r>
              <a:rPr lang="en-US" dirty="0" smtClean="0">
                <a:solidFill>
                  <a:schemeClr val="tx1"/>
                </a:solidFill>
              </a:rPr>
              <a:t>POPCLUB</a:t>
            </a:r>
          </a:p>
        </p:txBody>
      </p:sp>
      <p:pic>
        <p:nvPicPr>
          <p:cNvPr id="295939" name="Picture 2" descr="POPCLUB SCAN.pdf"/>
          <p:cNvPicPr>
            <a:picLocks noChangeAspect="1"/>
          </p:cNvPicPr>
          <p:nvPr/>
        </p:nvPicPr>
        <p:blipFill>
          <a:blip r:embed="rId3" cstate="screen">
            <a:extLst>
              <a:ext uri="{28A0092B-C50C-407E-A947-70E740481C1C}">
                <a14:useLocalDpi xmlns:a14="http://schemas.microsoft.com/office/drawing/2010/main"/>
              </a:ext>
            </a:extLst>
          </a:blip>
          <a:srcRect t="-3"/>
          <a:stretch>
            <a:fillRect/>
          </a:stretch>
        </p:blipFill>
        <p:spPr bwMode="auto">
          <a:xfrm>
            <a:off x="441325" y="0"/>
            <a:ext cx="816292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819150"/>
            <a:ext cx="7772400" cy="1143000"/>
          </a:xfrm>
        </p:spPr>
        <p:txBody>
          <a:bodyPr/>
          <a:lstStyle/>
          <a:p>
            <a:pPr eaLnBrk="1" hangingPunct="1">
              <a:defRPr/>
            </a:pPr>
            <a:r>
              <a:rPr lang="en-US" dirty="0" smtClean="0">
                <a:solidFill>
                  <a:schemeClr val="tx1"/>
                </a:solidFill>
              </a:rPr>
              <a:t>POPCLUB</a:t>
            </a:r>
          </a:p>
        </p:txBody>
      </p:sp>
      <p:pic>
        <p:nvPicPr>
          <p:cNvPr id="297987" name="Picture 1" descr="POPCLUB SCA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00013"/>
            <a:ext cx="3671888"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PCLUB SCAN.pd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479">
            <a:off x="2238375" y="976313"/>
            <a:ext cx="6657975"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4"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smtClean="0">
                <a:solidFill>
                  <a:schemeClr val="tx1"/>
                </a:solidFill>
                <a:cs typeface="+mj-cs"/>
              </a:rPr>
              <a:t>B. Only </a:t>
            </a:r>
            <a:r>
              <a:rPr lang="en-US" sz="3600" b="1" dirty="0" smtClean="0">
                <a:solidFill>
                  <a:srgbClr val="FFFF00"/>
                </a:solidFill>
                <a:cs typeface="+mj-cs"/>
              </a:rPr>
              <a:t>believers</a:t>
            </a:r>
            <a:r>
              <a:rPr lang="en-US" sz="3600" b="1" dirty="0" smtClean="0">
                <a:solidFill>
                  <a:schemeClr val="tx1"/>
                </a:solidFill>
                <a:cs typeface="+mj-cs"/>
              </a:rPr>
              <a:t> understand </a:t>
            </a:r>
            <a:br>
              <a:rPr lang="en-US" sz="3600" b="1" dirty="0" smtClean="0">
                <a:solidFill>
                  <a:schemeClr val="tx1"/>
                </a:solidFill>
                <a:cs typeface="+mj-cs"/>
              </a:rPr>
            </a:br>
            <a:r>
              <a:rPr lang="en-US" sz="3600" b="1" dirty="0" smtClean="0">
                <a:solidFill>
                  <a:schemeClr val="tx1"/>
                </a:solidFill>
                <a:cs typeface="+mj-cs"/>
              </a:rPr>
              <a:t>God</a:t>
            </a:r>
            <a:r>
              <a:rPr lang="fr-FR" altLang="ja-JP" sz="3600" b="1" dirty="0" smtClean="0">
                <a:solidFill>
                  <a:schemeClr val="tx1"/>
                </a:solidFill>
                <a:latin typeface="Arial"/>
                <a:cs typeface="+mj-cs"/>
              </a:rPr>
              <a:t>'</a:t>
            </a:r>
            <a:r>
              <a:rPr lang="en-US" sz="3600" b="1" dirty="0" smtClean="0">
                <a:solidFill>
                  <a:schemeClr val="tx1"/>
                </a:solidFill>
                <a:cs typeface="+mj-cs"/>
              </a:rPr>
              <a:t>s wisdom (7-10) </a:t>
            </a:r>
          </a:p>
        </p:txBody>
      </p:sp>
      <p:sp>
        <p:nvSpPr>
          <p:cNvPr id="20173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solidFill>
                  <a:srgbClr val="FFFF00"/>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chemeClr val="bg1"/>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par>
                          <p:cTn id="12" fill="hold" nodeType="afterGroup">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201734">
                                            <p:txEl>
                                              <p:pRg st="0" end="0"/>
                                            </p:txEl>
                                          </p:spTgt>
                                        </p:tgtEl>
                                        <p:attrNameLst>
                                          <p:attrName>style.visibility</p:attrName>
                                        </p:attrNameLst>
                                      </p:cBhvr>
                                      <p:to>
                                        <p:strVal val="visible"/>
                                      </p:to>
                                    </p:set>
                                    <p:animEffect transition="in" filter="wipe(left)">
                                      <p:cBhvr>
                                        <p:cTn id="15"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55650" y="-1171575"/>
            <a:ext cx="7772400" cy="1143000"/>
          </a:xfrm>
        </p:spPr>
        <p:txBody>
          <a:bodyPr/>
          <a:lstStyle/>
          <a:p>
            <a:pPr eaLnBrk="1" hangingPunct="1">
              <a:defRPr/>
            </a:pPr>
            <a:r>
              <a:rPr lang="en-US" dirty="0" smtClean="0">
                <a:solidFill>
                  <a:schemeClr val="tx1"/>
                </a:solidFill>
              </a:rPr>
              <a:t>Top Secret</a:t>
            </a:r>
          </a:p>
        </p:txBody>
      </p:sp>
      <p:pic>
        <p:nvPicPr>
          <p:cNvPr id="3020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387350"/>
            <a:ext cx="9247188" cy="8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88913"/>
            <a:ext cx="9144000" cy="9906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is </a:t>
            </a:r>
            <a:r>
              <a:rPr lang="en-US" sz="3600" b="1" kern="1200" dirty="0">
                <a:solidFill>
                  <a:srgbClr val="FFFF00"/>
                </a:solidFill>
                <a:latin typeface="Arial" charset="0"/>
                <a:ea typeface="ＭＳ Ｐゴシック" charset="0"/>
              </a:rPr>
              <a:t>secret</a:t>
            </a:r>
            <a:r>
              <a:rPr lang="en-US" sz="3600" b="1" kern="1200" dirty="0">
                <a:solidFill>
                  <a:schemeClr val="tx1"/>
                </a:solidFill>
                <a:latin typeface="Arial" charset="0"/>
                <a:ea typeface="ＭＳ Ｐゴシック" charset="0"/>
              </a:rPr>
              <a:t> (2:7a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t> 7 No, the wisdom we speak of is the </a:t>
            </a:r>
            <a:r>
              <a:rPr lang="en-US" sz="3200" b="1" dirty="0">
                <a:solidFill>
                  <a:srgbClr val="FFFF00"/>
                </a:solidFill>
              </a:rPr>
              <a:t>secret</a:t>
            </a:r>
            <a:r>
              <a:rPr lang="en-US" sz="3200" b="1" dirty="0"/>
              <a:t> wisdom of God, which was hidden in former times, though he made it for our benefit before the world began.</a:t>
            </a:r>
          </a:p>
        </p:txBody>
      </p:sp>
      <p:sp>
        <p:nvSpPr>
          <p:cNvPr id="4" name="Rectangle 3"/>
          <p:cNvSpPr>
            <a:spLocks noChangeArrowheads="1"/>
          </p:cNvSpPr>
          <p:nvPr/>
        </p:nvSpPr>
        <p:spPr bwMode="auto">
          <a:xfrm>
            <a:off x="684213" y="3644900"/>
            <a:ext cx="3167062"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a:lnSpc>
                <a:spcPct val="90000"/>
              </a:lnSpc>
              <a:spcBef>
                <a:spcPct val="20000"/>
              </a:spcBef>
              <a:buSzPct val="80000"/>
              <a:buFont typeface="Wingdings" charset="0"/>
              <a:buNone/>
              <a:defRPr/>
            </a:pPr>
            <a:r>
              <a:rPr lang="en-US" sz="4400" b="1" dirty="0"/>
              <a:t>Secret Wisdom =</a:t>
            </a:r>
          </a:p>
        </p:txBody>
      </p:sp>
      <p:sp>
        <p:nvSpPr>
          <p:cNvPr id="5" name="Rectangle 4"/>
          <p:cNvSpPr>
            <a:spLocks noChangeArrowheads="1"/>
          </p:cNvSpPr>
          <p:nvPr/>
        </p:nvSpPr>
        <p:spPr bwMode="auto">
          <a:xfrm>
            <a:off x="3995738" y="3644900"/>
            <a:ext cx="4752975"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a:lnSpc>
                <a:spcPct val="90000"/>
              </a:lnSpc>
              <a:spcBef>
                <a:spcPct val="20000"/>
              </a:spcBef>
              <a:buSzPct val="80000"/>
              <a:buFont typeface="Wingdings" charset="0"/>
              <a:buNone/>
              <a:defRPr/>
            </a:pPr>
            <a:r>
              <a:rPr lang="en-US" sz="4400" b="1" dirty="0"/>
              <a:t>Christ (1:24, 30) crucified (2:2)</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0" descr="Plat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2988"/>
            <a:ext cx="3455988"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Rot="1" noChangeArrowheads="1"/>
          </p:cNvSpPr>
          <p:nvPr>
            <p:ph type="title"/>
          </p:nvPr>
        </p:nvSpPr>
        <p:spPr/>
        <p:txBody>
          <a:bodyPr/>
          <a:lstStyle/>
          <a:p>
            <a:pPr eaLnBrk="1" hangingPunct="1">
              <a:defRPr/>
            </a:pPr>
            <a:r>
              <a:rPr lang="en-US">
                <a:latin typeface="Arial"/>
                <a:ea typeface="ＭＳ Ｐゴシック" charset="0"/>
                <a:cs typeface="Arial"/>
              </a:rPr>
              <a:t>Plato</a:t>
            </a:r>
          </a:p>
        </p:txBody>
      </p:sp>
      <p:pic>
        <p:nvPicPr>
          <p:cNvPr id="219139" name="Picture 7" descr="Plato-LDS-composite-14">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828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5" descr="Ad-Plato">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95600" y="1219200"/>
            <a:ext cx="1716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9" descr="Plato-head-LDS">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1"/>
          <p:cNvSpPr>
            <a:spLocks noRot="1" noChangeArrowheads="1"/>
          </p:cNvSpPr>
          <p:nvPr/>
        </p:nvSpPr>
        <p:spPr bwMode="auto">
          <a:xfrm>
            <a:off x="4953000" y="1600200"/>
            <a:ext cx="4041775" cy="4495800"/>
          </a:xfrm>
          <a:prstGeom prst="rect">
            <a:avLst/>
          </a:prstGeom>
          <a:noFill/>
          <a:ln w="9525">
            <a:noFill/>
            <a:miter lim="800000"/>
            <a:headEnd/>
            <a:tailEnd/>
          </a:ln>
          <a:effectLst/>
        </p:spPr>
        <p:txBody>
          <a:bodyPr/>
          <a:lstStyle/>
          <a:p>
            <a:pPr marL="609600" indent="-609600" eaLnBrk="1" hangingPunct="1">
              <a:spcBef>
                <a:spcPct val="20000"/>
              </a:spcBef>
              <a:buClr>
                <a:srgbClr val="66CCFF"/>
              </a:buClr>
              <a:buSzPct val="80000"/>
              <a:buFont typeface="Times" charset="0"/>
              <a:buAutoNum type="arabicPeriod"/>
              <a:defRPr/>
            </a:pPr>
            <a:r>
              <a:rPr lang="en-US" sz="3200" b="1">
                <a:solidFill>
                  <a:srgbClr val="FFFFFF"/>
                </a:solidFill>
                <a:effectLst>
                  <a:outerShdw blurRad="38100" dist="38100" dir="2700000" algn="tl">
                    <a:srgbClr val="000000"/>
                  </a:outerShdw>
                </a:effectLst>
                <a:latin typeface="Arial"/>
                <a:cs typeface="Arial"/>
              </a:rPr>
              <a:t>429-380 BC</a:t>
            </a:r>
          </a:p>
          <a:p>
            <a:pPr marL="609600" indent="-609600" eaLnBrk="1" hangingPunct="1">
              <a:spcBef>
                <a:spcPct val="20000"/>
              </a:spcBef>
              <a:buClr>
                <a:srgbClr val="66CCFF"/>
              </a:buClr>
              <a:buSzPct val="80000"/>
              <a:buFont typeface="Times" charset="0"/>
              <a:buAutoNum type="arabicPeriod"/>
              <a:defRPr/>
            </a:pPr>
            <a:r>
              <a:rPr lang="en-US" sz="3200" b="1">
                <a:solidFill>
                  <a:srgbClr val="FFFFFF"/>
                </a:solidFill>
                <a:effectLst>
                  <a:outerShdw blurRad="38100" dist="38100" dir="2700000" algn="tl">
                    <a:srgbClr val="000000"/>
                  </a:outerShdw>
                </a:effectLst>
                <a:latin typeface="Arial"/>
                <a:cs typeface="Arial"/>
              </a:rPr>
              <a:t>Socratic method</a:t>
            </a:r>
          </a:p>
          <a:p>
            <a:pPr marL="609600" indent="-609600" eaLnBrk="1" hangingPunct="1">
              <a:spcBef>
                <a:spcPct val="20000"/>
              </a:spcBef>
              <a:buClr>
                <a:srgbClr val="66CCFF"/>
              </a:buClr>
              <a:buSzPct val="80000"/>
              <a:buFont typeface="Times" charset="0"/>
              <a:buAutoNum type="arabicPeriod"/>
              <a:defRPr/>
            </a:pPr>
            <a:r>
              <a:rPr lang="en-US" sz="3200" b="1">
                <a:solidFill>
                  <a:srgbClr val="FFFFFF"/>
                </a:solidFill>
                <a:effectLst>
                  <a:outerShdw blurRad="38100" dist="38100" dir="2700000" algn="tl">
                    <a:srgbClr val="000000"/>
                  </a:outerShdw>
                </a:effectLst>
                <a:latin typeface="Arial"/>
                <a:cs typeface="Arial"/>
              </a:rPr>
              <a:t>Reality is in mental ideas</a:t>
            </a:r>
          </a:p>
        </p:txBody>
      </p:sp>
      <p:sp>
        <p:nvSpPr>
          <p:cNvPr id="219143" name="Text Box 8"/>
          <p:cNvSpPr txBox="1">
            <a:spLocks noChangeArrowheads="1"/>
          </p:cNvSpPr>
          <p:nvPr/>
        </p:nvSpPr>
        <p:spPr bwMode="auto">
          <a:xfrm>
            <a:off x="8397875"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cs typeface="Arial" charset="0"/>
              </a:rPr>
              <a:t>151</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78"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smtClean="0">
                <a:solidFill>
                  <a:schemeClr val="tx1"/>
                </a:solidFill>
                <a:cs typeface="+mj-cs"/>
              </a:rPr>
              <a:t>B. Only </a:t>
            </a:r>
            <a:r>
              <a:rPr lang="en-US" sz="3600" b="1" dirty="0" smtClean="0">
                <a:solidFill>
                  <a:srgbClr val="FFFF00"/>
                </a:solidFill>
                <a:cs typeface="+mj-cs"/>
              </a:rPr>
              <a:t>believers</a:t>
            </a:r>
            <a:r>
              <a:rPr lang="en-US" sz="3600" b="1" dirty="0" smtClean="0">
                <a:solidFill>
                  <a:schemeClr val="tx1"/>
                </a:solidFill>
                <a:cs typeface="+mj-cs"/>
              </a:rPr>
              <a:t> understand </a:t>
            </a:r>
            <a:br>
              <a:rPr lang="en-US" sz="3600" b="1" dirty="0" smtClean="0">
                <a:solidFill>
                  <a:schemeClr val="tx1"/>
                </a:solidFill>
                <a:cs typeface="+mj-cs"/>
              </a:rPr>
            </a:br>
            <a:r>
              <a:rPr lang="en-US" sz="3600" b="1" dirty="0" smtClean="0">
                <a:solidFill>
                  <a:schemeClr val="tx1"/>
                </a:solidFill>
                <a:cs typeface="+mj-cs"/>
              </a:rPr>
              <a:t>God</a:t>
            </a:r>
            <a:r>
              <a:rPr lang="fr-FR" altLang="ja-JP" sz="3600" b="1" dirty="0" smtClean="0">
                <a:solidFill>
                  <a:schemeClr val="tx1"/>
                </a:solidFill>
                <a:latin typeface="Arial"/>
                <a:cs typeface="+mj-cs"/>
              </a:rPr>
              <a:t>'</a:t>
            </a:r>
            <a:r>
              <a:rPr lang="en-US" sz="3600" b="1" dirty="0" smtClean="0">
                <a:solidFill>
                  <a:schemeClr val="tx1"/>
                </a:solidFill>
                <a:cs typeface="+mj-cs"/>
              </a:rPr>
              <a:t>s wisdom (7-10) </a:t>
            </a:r>
          </a:p>
        </p:txBody>
      </p:sp>
      <p:sp>
        <p:nvSpPr>
          <p:cNvPr id="306180"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hidden (7b)</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8">
                                            <p:txEl>
                                              <p:pRg st="0" end="0"/>
                                            </p:txEl>
                                          </p:spTgt>
                                        </p:tgtEl>
                                        <p:attrNameLst>
                                          <p:attrName>style.visibility</p:attrName>
                                        </p:attrNameLst>
                                      </p:cBhvr>
                                      <p:to>
                                        <p:strVal val="visible"/>
                                      </p:to>
                                    </p:set>
                                    <p:animEffect transition="in" filter="wipe(left)">
                                      <p:cBhvr>
                                        <p:cTn id="7" dur="500"/>
                                        <p:tgtEl>
                                          <p:spTgt spid="201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build="p" autoUpdateAnimBg="0" advAuto="400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smtClean="0">
                <a:solidFill>
                  <a:schemeClr val="tx1"/>
                </a:solidFill>
                <a:latin typeface="Arial" charset="0"/>
                <a:ea typeface="ＭＳ Ｐゴシック" charset="0"/>
              </a:rPr>
              <a:t>The wisdom of Christ crucified was </a:t>
            </a:r>
            <a:r>
              <a:rPr lang="en-US" sz="3600" b="1" kern="1200" dirty="0" smtClean="0">
                <a:solidFill>
                  <a:srgbClr val="FFFF00"/>
                </a:solidFill>
                <a:latin typeface="Arial" charset="0"/>
                <a:ea typeface="ＭＳ Ｐゴシック" charset="0"/>
              </a:rPr>
              <a:t>hidden</a:t>
            </a:r>
            <a:r>
              <a:rPr lang="en-US" sz="3600" b="1" kern="1200" dirty="0" smtClean="0">
                <a:solidFill>
                  <a:schemeClr val="tx1"/>
                </a:solidFill>
                <a:latin typeface="Arial" charset="0"/>
                <a:ea typeface="ＭＳ Ｐゴシック" charset="0"/>
              </a:rPr>
              <a:t> (2</a:t>
            </a:r>
            <a:r>
              <a:rPr lang="en-US" sz="3600" b="1" kern="1200" dirty="0">
                <a:solidFill>
                  <a:schemeClr val="tx1"/>
                </a:solidFill>
                <a:latin typeface="Arial" charset="0"/>
                <a:ea typeface="ＭＳ Ｐゴシック" charset="0"/>
              </a:rPr>
              <a:t>:</a:t>
            </a:r>
            <a:r>
              <a:rPr lang="en-US" sz="3600" b="1" kern="1200" dirty="0" smtClean="0">
                <a:solidFill>
                  <a:schemeClr val="tx1"/>
                </a:solidFill>
                <a:latin typeface="Arial" charset="0"/>
                <a:ea typeface="ＭＳ Ｐゴシック" charset="0"/>
              </a:rPr>
              <a:t>7b </a:t>
            </a:r>
            <a:r>
              <a:rPr lang="en-US" sz="3200" b="1" kern="1200" dirty="0" smtClean="0">
                <a:solidFill>
                  <a:schemeClr val="tx1"/>
                </a:solidFill>
                <a:latin typeface="Arial" charset="0"/>
                <a:ea typeface="ＭＳ Ｐゴシック" charset="0"/>
              </a:rPr>
              <a:t>NLT</a:t>
            </a:r>
            <a:r>
              <a:rPr lang="en-US" sz="3600" b="1" kern="1200" dirty="0" smtClean="0">
                <a:solidFill>
                  <a:schemeClr val="tx1"/>
                </a:solidFill>
                <a:latin typeface="Arial" charset="0"/>
                <a:ea typeface="ＭＳ Ｐゴシック" charset="0"/>
              </a:rPr>
              <a:t>)</a:t>
            </a:r>
            <a:endParaRPr lang="en-US" sz="3600" b="1" kern="1200" dirty="0">
              <a:solidFill>
                <a:schemeClr val="tx1"/>
              </a:solidFill>
              <a:latin typeface="Arial" charset="0"/>
              <a:ea typeface="ＭＳ Ｐゴシック" charset="0"/>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a:t>
            </a:r>
            <a:r>
              <a:rPr lang="en-US" sz="3200" b="1" dirty="0">
                <a:solidFill>
                  <a:srgbClr val="FFFF00"/>
                </a:solidFill>
              </a:rPr>
              <a:t>hidden</a:t>
            </a:r>
            <a:r>
              <a:rPr lang="en-US" sz="3200" b="1" dirty="0">
                <a:solidFill>
                  <a:srgbClr val="FFFFFF"/>
                </a:solidFill>
              </a:rPr>
              <a:t> in former times, though he made it for our benefit before the world began.</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4"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smtClean="0">
                <a:solidFill>
                  <a:schemeClr val="tx1"/>
                </a:solidFill>
                <a:cs typeface="+mj-cs"/>
              </a:rPr>
              <a:t>B. Only </a:t>
            </a:r>
            <a:r>
              <a:rPr lang="en-US" sz="3600" b="1" dirty="0" smtClean="0">
                <a:solidFill>
                  <a:srgbClr val="FFFF00"/>
                </a:solidFill>
                <a:cs typeface="+mj-cs"/>
              </a:rPr>
              <a:t>believers</a:t>
            </a:r>
            <a:r>
              <a:rPr lang="en-US" sz="3600" b="1" dirty="0" smtClean="0">
                <a:solidFill>
                  <a:schemeClr val="tx1"/>
                </a:solidFill>
                <a:cs typeface="+mj-cs"/>
              </a:rPr>
              <a:t> understand </a:t>
            </a:r>
            <a:br>
              <a:rPr lang="en-US" sz="3600" b="1" dirty="0" smtClean="0">
                <a:solidFill>
                  <a:schemeClr val="tx1"/>
                </a:solidFill>
                <a:cs typeface="+mj-cs"/>
              </a:rPr>
            </a:br>
            <a:r>
              <a:rPr lang="en-US" sz="3600" b="1" dirty="0" smtClean="0">
                <a:solidFill>
                  <a:schemeClr val="tx1"/>
                </a:solidFill>
                <a:cs typeface="+mj-cs"/>
              </a:rPr>
              <a:t>God</a:t>
            </a:r>
            <a:r>
              <a:rPr lang="fr-FR" altLang="ja-JP" sz="3600" b="1" dirty="0" smtClean="0">
                <a:solidFill>
                  <a:schemeClr val="tx1"/>
                </a:solidFill>
                <a:latin typeface="Arial"/>
                <a:cs typeface="+mj-cs"/>
              </a:rPr>
              <a:t>'</a:t>
            </a:r>
            <a:r>
              <a:rPr lang="en-US" sz="3600" b="1" dirty="0" smtClean="0">
                <a:solidFill>
                  <a:schemeClr val="tx1"/>
                </a:solidFill>
                <a:cs typeface="+mj-cs"/>
              </a:rPr>
              <a:t>s wisdom (7-10) </a:t>
            </a:r>
          </a:p>
        </p:txBody>
      </p:sp>
      <p:sp>
        <p:nvSpPr>
          <p:cNvPr id="310276"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10278"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predestined (7c)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196975"/>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smtClean="0">
                <a:solidFill>
                  <a:schemeClr val="tx1"/>
                </a:solidFill>
                <a:latin typeface="Arial" charset="0"/>
                <a:ea typeface="ＭＳ Ｐゴシック" charset="0"/>
              </a:rPr>
              <a:t>Christ crucified was </a:t>
            </a:r>
            <a:r>
              <a:rPr lang="en-US" sz="3600" b="1" kern="1200" dirty="0" smtClean="0">
                <a:solidFill>
                  <a:srgbClr val="FFFF00"/>
                </a:solidFill>
                <a:latin typeface="Arial" charset="0"/>
                <a:ea typeface="ＭＳ Ｐゴシック" charset="0"/>
              </a:rPr>
              <a:t>predestined</a:t>
            </a:r>
            <a:r>
              <a:rPr lang="en-US" sz="3600" b="1" kern="1200" dirty="0" smtClean="0">
                <a:solidFill>
                  <a:schemeClr val="tx1"/>
                </a:solidFill>
                <a:latin typeface="Arial" charset="0"/>
                <a:ea typeface="ＭＳ Ｐゴシック" charset="0"/>
              </a:rPr>
              <a:t> </a:t>
            </a:r>
            <a:br>
              <a:rPr lang="en-US" sz="3600" b="1" kern="1200" dirty="0" smtClean="0">
                <a:solidFill>
                  <a:schemeClr val="tx1"/>
                </a:solidFill>
                <a:latin typeface="Arial" charset="0"/>
                <a:ea typeface="ＭＳ Ｐゴシック" charset="0"/>
              </a:rPr>
            </a:br>
            <a:r>
              <a:rPr lang="en-US" sz="3600" b="1" kern="1200" dirty="0" smtClean="0">
                <a:solidFill>
                  <a:schemeClr val="tx1"/>
                </a:solidFill>
                <a:latin typeface="Arial" charset="0"/>
                <a:ea typeface="ＭＳ Ｐゴシック" charset="0"/>
              </a:rPr>
              <a:t>(2</a:t>
            </a:r>
            <a:r>
              <a:rPr lang="en-US" sz="3600" b="1" kern="1200" dirty="0">
                <a:solidFill>
                  <a:schemeClr val="tx1"/>
                </a:solidFill>
                <a:latin typeface="Arial" charset="0"/>
                <a:ea typeface="ＭＳ Ｐゴシック" charset="0"/>
              </a:rPr>
              <a:t>:</a:t>
            </a:r>
            <a:r>
              <a:rPr lang="en-US" sz="3600" b="1" kern="1200" dirty="0" smtClean="0">
                <a:solidFill>
                  <a:schemeClr val="tx1"/>
                </a:solidFill>
                <a:latin typeface="Arial" charset="0"/>
                <a:ea typeface="ＭＳ Ｐゴシック" charset="0"/>
              </a:rPr>
              <a:t>7c </a:t>
            </a:r>
            <a:r>
              <a:rPr lang="en-US" sz="3200" b="1" kern="1200" dirty="0" smtClean="0">
                <a:solidFill>
                  <a:schemeClr val="tx1"/>
                </a:solidFill>
                <a:latin typeface="Arial" charset="0"/>
                <a:ea typeface="ＭＳ Ｐゴシック" charset="0"/>
              </a:rPr>
              <a:t>NLT</a:t>
            </a:r>
            <a:r>
              <a:rPr lang="en-US" sz="3600" b="1" kern="1200" dirty="0" smtClean="0">
                <a:solidFill>
                  <a:schemeClr val="tx1"/>
                </a:solidFill>
                <a:latin typeface="Arial" charset="0"/>
                <a:ea typeface="ＭＳ Ｐゴシック" charset="0"/>
              </a:rPr>
              <a:t>)</a:t>
            </a:r>
            <a:endParaRPr lang="en-US" sz="3600" b="1" kern="1200" dirty="0">
              <a:solidFill>
                <a:schemeClr val="tx1"/>
              </a:solidFill>
              <a:latin typeface="Arial" charset="0"/>
              <a:ea typeface="ＭＳ Ｐゴシック" charset="0"/>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hidden in former times, though he made it for our benefit </a:t>
            </a:r>
            <a:r>
              <a:rPr lang="en-US" sz="3200" b="1" dirty="0">
                <a:solidFill>
                  <a:srgbClr val="FFFF00"/>
                </a:solidFill>
              </a:rPr>
              <a:t>before the world began</a:t>
            </a:r>
            <a:r>
              <a:rPr lang="en-US" sz="3200" b="1" dirty="0">
                <a:solidFill>
                  <a:srgbClr val="FFFFFF"/>
                </a:solidFill>
              </a:rPr>
              <a: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smtClean="0">
                <a:solidFill>
                  <a:schemeClr val="tx1"/>
                </a:solidFill>
                <a:cs typeface="+mj-cs"/>
              </a:rPr>
              <a:t>B. Only </a:t>
            </a:r>
            <a:r>
              <a:rPr lang="en-US" sz="3600" b="1" dirty="0" smtClean="0">
                <a:solidFill>
                  <a:srgbClr val="FFFF00"/>
                </a:solidFill>
                <a:cs typeface="+mj-cs"/>
              </a:rPr>
              <a:t>believers</a:t>
            </a:r>
            <a:r>
              <a:rPr lang="en-US" sz="3600" b="1" dirty="0" smtClean="0">
                <a:solidFill>
                  <a:schemeClr val="tx1"/>
                </a:solidFill>
                <a:cs typeface="+mj-cs"/>
              </a:rPr>
              <a:t> understand </a:t>
            </a:r>
            <a:br>
              <a:rPr lang="en-US" sz="3600" b="1" dirty="0" smtClean="0">
                <a:solidFill>
                  <a:schemeClr val="tx1"/>
                </a:solidFill>
                <a:cs typeface="+mj-cs"/>
              </a:rPr>
            </a:br>
            <a:r>
              <a:rPr lang="en-US" sz="3600" b="1" dirty="0" smtClean="0">
                <a:solidFill>
                  <a:schemeClr val="tx1"/>
                </a:solidFill>
                <a:cs typeface="+mj-cs"/>
              </a:rPr>
              <a:t>God</a:t>
            </a:r>
            <a:r>
              <a:rPr lang="fr-FR" altLang="ja-JP" sz="3600" b="1" dirty="0" smtClean="0">
                <a:solidFill>
                  <a:schemeClr val="tx1"/>
                </a:solidFill>
                <a:latin typeface="Arial"/>
                <a:cs typeface="+mj-cs"/>
              </a:rPr>
              <a:t>'</a:t>
            </a:r>
            <a:r>
              <a:rPr lang="en-US" sz="3600" b="1" dirty="0" smtClean="0">
                <a:solidFill>
                  <a:schemeClr val="tx1"/>
                </a:solidFill>
                <a:cs typeface="+mj-cs"/>
              </a:rPr>
              <a:t>s wisdom (7-10) </a:t>
            </a:r>
          </a:p>
        </p:txBody>
      </p:sp>
      <p:sp>
        <p:nvSpPr>
          <p:cNvPr id="314372"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chemeClr val="bg1"/>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14374"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hidden (7b)</a:t>
            </a:r>
          </a:p>
        </p:txBody>
      </p:sp>
      <p:sp>
        <p:nvSpPr>
          <p:cNvPr id="314375"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solidFill>
                  <a:srgbClr val="FFFF00"/>
                </a:solidFill>
                <a:latin typeface="Tahoma" charset="0"/>
                <a:cs typeface="Arial" charset="0"/>
              </a:rPr>
              <a:t>• misunderstood (8)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41">
                                            <p:txEl>
                                              <p:pRg st="0" end="0"/>
                                            </p:txEl>
                                          </p:spTgt>
                                        </p:tgtEl>
                                        <p:attrNameLst>
                                          <p:attrName>style.visibility</p:attrName>
                                        </p:attrNameLst>
                                      </p:cBhvr>
                                      <p:to>
                                        <p:strVal val="visible"/>
                                      </p:to>
                                    </p:set>
                                    <p:animEffect transition="in" filter="wipe(left)">
                                      <p:cBhvr>
                                        <p:cTn id="7" dur="500"/>
                                        <p:tgtEl>
                                          <p:spTgt spid="2017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1" grpId="0" build="p" autoUpdateAnimBg="0" advAuto="400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0"/>
            <a:ext cx="9144000" cy="126841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smtClean="0">
                <a:solidFill>
                  <a:schemeClr val="tx1"/>
                </a:solidFill>
                <a:latin typeface="Arial" charset="0"/>
                <a:ea typeface="ＭＳ Ｐゴシック" charset="0"/>
              </a:rPr>
              <a:t>God's wisdom is </a:t>
            </a:r>
            <a:r>
              <a:rPr lang="en-US" sz="3600" b="1" kern="1200" dirty="0" smtClean="0">
                <a:solidFill>
                  <a:srgbClr val="FFFF00"/>
                </a:solidFill>
                <a:latin typeface="Arial" charset="0"/>
                <a:ea typeface="ＭＳ Ｐゴシック" charset="0"/>
              </a:rPr>
              <a:t>misunderstood</a:t>
            </a:r>
            <a:r>
              <a:rPr lang="en-US" sz="3600" b="1" kern="1200" dirty="0" smtClean="0">
                <a:solidFill>
                  <a:schemeClr val="tx1"/>
                </a:solidFill>
                <a:latin typeface="Arial" charset="0"/>
                <a:ea typeface="ＭＳ Ｐゴシック" charset="0"/>
              </a:rPr>
              <a:t> (2</a:t>
            </a:r>
            <a:r>
              <a:rPr lang="en-US" sz="3600" b="1" kern="1200" dirty="0">
                <a:solidFill>
                  <a:schemeClr val="tx1"/>
                </a:solidFill>
                <a:latin typeface="Arial" charset="0"/>
                <a:ea typeface="ＭＳ Ｐゴシック" charset="0"/>
              </a:rPr>
              <a:t>:8 </a:t>
            </a:r>
            <a:r>
              <a:rPr lang="en-US" sz="2800" b="1" kern="1200" dirty="0" smtClean="0">
                <a:solidFill>
                  <a:schemeClr val="tx1"/>
                </a:solidFill>
                <a:latin typeface="Arial" charset="0"/>
                <a:ea typeface="ＭＳ Ｐゴシック" charset="0"/>
              </a:rPr>
              <a:t>NLT</a:t>
            </a:r>
            <a:r>
              <a:rPr lang="en-US" sz="3600" b="1" kern="1200" dirty="0" smtClean="0">
                <a:solidFill>
                  <a:schemeClr val="tx1"/>
                </a:solidFill>
                <a:latin typeface="Arial" charset="0"/>
                <a:ea typeface="ＭＳ Ｐゴシック" charset="0"/>
              </a:rPr>
              <a:t>)</a:t>
            </a:r>
            <a:endParaRPr lang="en-US" sz="3600" b="1" kern="1200" dirty="0">
              <a:solidFill>
                <a:schemeClr val="tx1"/>
              </a:solidFill>
              <a:latin typeface="Arial" charset="0"/>
              <a:ea typeface="ＭＳ Ｐゴシック" charset="0"/>
            </a:endParaRPr>
          </a:p>
        </p:txBody>
      </p:sp>
      <p:sp>
        <p:nvSpPr>
          <p:cNvPr id="98307" name="Rectangle 3"/>
          <p:cNvSpPr>
            <a:spLocks noChangeArrowheads="1"/>
          </p:cNvSpPr>
          <p:nvPr/>
        </p:nvSpPr>
        <p:spPr bwMode="auto">
          <a:xfrm>
            <a:off x="152400" y="1752600"/>
            <a:ext cx="8915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t> 8 But the rulers of this world have </a:t>
            </a:r>
            <a:r>
              <a:rPr lang="en-US" sz="3200" b="1" dirty="0">
                <a:solidFill>
                  <a:srgbClr val="FFFF00"/>
                </a:solidFill>
              </a:rPr>
              <a:t>not understood</a:t>
            </a:r>
            <a:r>
              <a:rPr lang="en-US" sz="3200" b="1" dirty="0"/>
              <a:t> it; if they had, they would never have crucified our glorious Lord.</a:t>
            </a:r>
          </a:p>
          <a:p>
            <a:pPr marL="468313" indent="-468313">
              <a:lnSpc>
                <a:spcPct val="90000"/>
              </a:lnSpc>
              <a:spcBef>
                <a:spcPct val="20000"/>
              </a:spcBef>
              <a:buSzPct val="80000"/>
              <a:buFont typeface="Wingdings" charset="0"/>
              <a:buNone/>
              <a:defRPr/>
            </a:pPr>
            <a:endParaRPr lang="en-US" sz="3200" b="1" dirty="0"/>
          </a:p>
          <a:p>
            <a:pPr marL="468313" indent="-468313">
              <a:lnSpc>
                <a:spcPct val="90000"/>
              </a:lnSpc>
              <a:spcBef>
                <a:spcPct val="20000"/>
              </a:spcBef>
              <a:buSzPct val="80000"/>
              <a:buFont typeface="Wingdings" charset="0"/>
              <a:buNone/>
              <a:defRPr/>
            </a:pPr>
            <a:r>
              <a:rPr lang="en-US" sz="3200" b="1" dirty="0"/>
              <a:t> </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smtClean="0">
                <a:solidFill>
                  <a:schemeClr val="tx1"/>
                </a:solidFill>
                <a:cs typeface="+mj-cs"/>
              </a:rPr>
              <a:t>B. Only </a:t>
            </a:r>
            <a:r>
              <a:rPr lang="en-US" sz="3600" b="1" dirty="0" smtClean="0">
                <a:solidFill>
                  <a:srgbClr val="FFFF00"/>
                </a:solidFill>
                <a:cs typeface="+mj-cs"/>
              </a:rPr>
              <a:t>believers</a:t>
            </a:r>
            <a:r>
              <a:rPr lang="en-US" sz="3600" b="1" dirty="0" smtClean="0">
                <a:solidFill>
                  <a:schemeClr val="tx1"/>
                </a:solidFill>
                <a:cs typeface="+mj-cs"/>
              </a:rPr>
              <a:t> understand </a:t>
            </a:r>
            <a:br>
              <a:rPr lang="en-US" sz="3600" b="1" dirty="0" smtClean="0">
                <a:solidFill>
                  <a:schemeClr val="tx1"/>
                </a:solidFill>
                <a:cs typeface="+mj-cs"/>
              </a:rPr>
            </a:br>
            <a:r>
              <a:rPr lang="en-US" sz="3600" b="1" dirty="0" smtClean="0">
                <a:solidFill>
                  <a:schemeClr val="tx1"/>
                </a:solidFill>
                <a:cs typeface="+mj-cs"/>
              </a:rPr>
              <a:t>God</a:t>
            </a:r>
            <a:r>
              <a:rPr lang="fr-FR" altLang="ja-JP" sz="3600" b="1" dirty="0" smtClean="0">
                <a:solidFill>
                  <a:schemeClr val="tx1"/>
                </a:solidFill>
                <a:latin typeface="Arial"/>
                <a:cs typeface="+mj-cs"/>
              </a:rPr>
              <a:t>'</a:t>
            </a:r>
            <a:r>
              <a:rPr lang="en-US" sz="3600" b="1" dirty="0" smtClean="0">
                <a:solidFill>
                  <a:schemeClr val="tx1"/>
                </a:solidFill>
                <a:cs typeface="+mj-cs"/>
              </a:rPr>
              <a:t>s wisdom (7-10) </a:t>
            </a:r>
          </a:p>
        </p:txBody>
      </p:sp>
      <p:sp>
        <p:nvSpPr>
          <p:cNvPr id="318468"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chemeClr val="bg1"/>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 </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18470"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hidden (7b)</a:t>
            </a:r>
          </a:p>
        </p:txBody>
      </p:sp>
      <p:sp>
        <p:nvSpPr>
          <p:cNvPr id="318471"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predestined (7c)</a:t>
            </a:r>
          </a:p>
        </p:txBody>
      </p:sp>
      <p:sp>
        <p:nvSpPr>
          <p:cNvPr id="318472"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buClr>
                <a:schemeClr val="bg1"/>
              </a:buClr>
              <a:buSzPct val="80000"/>
              <a:buFont typeface="Wingdings" charset="0"/>
              <a:buNone/>
            </a:pPr>
            <a:r>
              <a:rPr lang="en-US" sz="3200" b="1">
                <a:solidFill>
                  <a:srgbClr val="FFFF00"/>
                </a:solidFill>
                <a:latin typeface="Tahoma" charset="0"/>
                <a:cs typeface="Arial" charset="0"/>
              </a:rPr>
              <a:t>• not even thought about (9-10)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1742">
                                            <p:txEl>
                                              <p:pRg st="0" end="0"/>
                                            </p:txEl>
                                          </p:spTgt>
                                        </p:tgtEl>
                                        <p:attrNameLst>
                                          <p:attrName>style.visibility</p:attrName>
                                        </p:attrNameLst>
                                      </p:cBhvr>
                                      <p:to>
                                        <p:strVal val="visible"/>
                                      </p:to>
                                    </p:set>
                                    <p:animEffect transition="in" filter="wipe(left)">
                                      <p:cBhvr>
                                        <p:cTn id="7"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2" grpId="0" build="p" autoUpdateAnimBg="0" advAuto="400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44450"/>
            <a:ext cx="9144000" cy="122396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smtClean="0">
                <a:solidFill>
                  <a:schemeClr val="tx1"/>
                </a:solidFill>
                <a:latin typeface="Arial" charset="0"/>
                <a:ea typeface="ＭＳ Ｐゴシック" charset="0"/>
              </a:rPr>
              <a:t>God's wisdom in Christ is </a:t>
            </a:r>
            <a:r>
              <a:rPr lang="en-US" sz="3600" b="1" kern="1200" dirty="0" smtClean="0">
                <a:solidFill>
                  <a:srgbClr val="FFFF00"/>
                </a:solidFill>
                <a:latin typeface="Arial" charset="0"/>
                <a:ea typeface="ＭＳ Ｐゴシック" charset="0"/>
              </a:rPr>
              <a:t>not even thought about</a:t>
            </a:r>
            <a:r>
              <a:rPr lang="en-US" sz="3600" b="1" kern="1200" dirty="0" smtClean="0">
                <a:solidFill>
                  <a:schemeClr val="tx1"/>
                </a:solidFill>
                <a:latin typeface="Arial" charset="0"/>
                <a:ea typeface="ＭＳ Ｐゴシック" charset="0"/>
              </a:rPr>
              <a:t> (2:</a:t>
            </a:r>
            <a:r>
              <a:rPr lang="en-US" sz="3600" b="1" kern="1200" dirty="0">
                <a:solidFill>
                  <a:schemeClr val="tx1"/>
                </a:solidFill>
                <a:latin typeface="Arial" charset="0"/>
                <a:ea typeface="ＭＳ Ｐゴシック" charset="0"/>
              </a:rPr>
              <a:t>9-10 </a:t>
            </a:r>
            <a:r>
              <a:rPr lang="en-US" sz="3200" b="1" kern="1200" dirty="0" smtClean="0">
                <a:solidFill>
                  <a:schemeClr val="tx1"/>
                </a:solidFill>
                <a:latin typeface="Arial" charset="0"/>
                <a:ea typeface="ＭＳ Ｐゴシック" charset="0"/>
              </a:rPr>
              <a:t>NLT</a:t>
            </a:r>
            <a:r>
              <a:rPr lang="en-US" sz="3600" b="1" kern="1200" dirty="0" smtClean="0">
                <a:solidFill>
                  <a:schemeClr val="tx1"/>
                </a:solidFill>
                <a:latin typeface="Arial" charset="0"/>
                <a:ea typeface="ＭＳ Ｐゴシック" charset="0"/>
              </a:rPr>
              <a:t>)</a:t>
            </a:r>
            <a:endParaRPr lang="en-US" sz="3600" b="1" kern="1200" dirty="0">
              <a:solidFill>
                <a:schemeClr val="tx1"/>
              </a:solidFill>
              <a:latin typeface="Arial" charset="0"/>
              <a:ea typeface="ＭＳ Ｐゴシック" charset="0"/>
            </a:endParaRPr>
          </a:p>
        </p:txBody>
      </p:sp>
      <p:sp>
        <p:nvSpPr>
          <p:cNvPr id="100355" name="Rectangle 3"/>
          <p:cNvSpPr>
            <a:spLocks noChangeArrowheads="1"/>
          </p:cNvSpPr>
          <p:nvPr/>
        </p:nvSpPr>
        <p:spPr bwMode="auto">
          <a:xfrm>
            <a:off x="152400" y="1557338"/>
            <a:ext cx="8839200" cy="48402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defRPr/>
            </a:pPr>
            <a:r>
              <a:rPr lang="en-US" sz="3200" b="1" dirty="0"/>
              <a:t>9 That is what the Scriptures mean when they say, "No eye has seen, no ear has heard, and </a:t>
            </a:r>
            <a:r>
              <a:rPr lang="en-US" sz="3200" b="1" dirty="0">
                <a:solidFill>
                  <a:srgbClr val="FFFF00"/>
                </a:solidFill>
              </a:rPr>
              <a:t>no mind has imagined </a:t>
            </a:r>
            <a:r>
              <a:rPr lang="en-US" sz="3200" b="1" dirty="0"/>
              <a:t>what God has prepared for those who love him."</a:t>
            </a:r>
          </a:p>
          <a:p>
            <a:pPr marL="566738" indent="-566738">
              <a:lnSpc>
                <a:spcPct val="90000"/>
              </a:lnSpc>
              <a:spcBef>
                <a:spcPct val="20000"/>
              </a:spcBef>
              <a:buSzPct val="80000"/>
              <a:buFont typeface="Wingdings" charset="0"/>
              <a:buNone/>
              <a:defRPr/>
            </a:pPr>
            <a:endParaRPr lang="en-US" sz="3200" b="1" dirty="0"/>
          </a:p>
          <a:p>
            <a:pPr marL="566738" indent="-566738">
              <a:lnSpc>
                <a:spcPct val="90000"/>
              </a:lnSpc>
              <a:spcBef>
                <a:spcPct val="20000"/>
              </a:spcBef>
              <a:buSzPct val="80000"/>
              <a:buFont typeface="Wingdings" charset="0"/>
              <a:buNone/>
              <a:defRPr/>
            </a:pPr>
            <a:r>
              <a:rPr lang="en-US" sz="3200" b="1" dirty="0"/>
              <a:t>10 But we know these things because God has revealed them to us by his Spirit, and his Spirit searches out everything and shows us even God</a:t>
            </a:r>
            <a:r>
              <a:rPr lang="fr-FR" sz="3200" b="1" dirty="0"/>
              <a:t>'</a:t>
            </a:r>
            <a:r>
              <a:rPr lang="en-US" sz="3200" b="1" dirty="0"/>
              <a:t>s deep secrets.</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Rectangle 2"/>
          <p:cNvSpPr>
            <a:spLocks noGrp="1" noChangeArrowheads="1"/>
          </p:cNvSpPr>
          <p:nvPr>
            <p:ph type="title"/>
          </p:nvPr>
        </p:nvSpPr>
        <p:spPr>
          <a:xfrm>
            <a:off x="533400" y="404813"/>
            <a:ext cx="8153400" cy="2819400"/>
          </a:xfrm>
          <a:effectLst>
            <a:outerShdw blurRad="63500" dist="35921" dir="2700000" algn="ctr" rotWithShape="0">
              <a:schemeClr val="tx1">
                <a:alpha val="74998"/>
              </a:schemeClr>
            </a:outerShdw>
          </a:effectLst>
        </p:spPr>
        <p:txBody>
          <a:bodyPr/>
          <a:lstStyle/>
          <a:p>
            <a:pPr eaLnBrk="1" hangingPunct="1">
              <a:defRPr/>
            </a:pPr>
            <a:r>
              <a:rPr lang="en-US" sz="4800" b="1" dirty="0" smtClean="0">
                <a:solidFill>
                  <a:srgbClr val="000000"/>
                </a:solidFill>
                <a:latin typeface="Arial"/>
                <a:cs typeface="Arial"/>
              </a:rPr>
              <a:t>I.  The gospel is God</a:t>
            </a:r>
            <a:r>
              <a:rPr lang="fr-FR" altLang="ja-JP" sz="4800" b="1" dirty="0" smtClean="0">
                <a:solidFill>
                  <a:srgbClr val="000000"/>
                </a:solidFill>
                <a:latin typeface="Arial"/>
                <a:cs typeface="Arial"/>
              </a:rPr>
              <a:t>'</a:t>
            </a:r>
            <a:r>
              <a:rPr lang="en-US" sz="4800" b="1" dirty="0" smtClean="0">
                <a:solidFill>
                  <a:srgbClr val="000000"/>
                </a:solidFill>
                <a:latin typeface="Arial"/>
                <a:cs typeface="Arial"/>
              </a:rPr>
              <a:t>s secret message of </a:t>
            </a:r>
            <a:r>
              <a:rPr lang="en-US" sz="4800" b="1" u="sng" dirty="0" smtClean="0">
                <a:solidFill>
                  <a:srgbClr val="800000"/>
                </a:solidFill>
                <a:latin typeface="Arial"/>
                <a:cs typeface="Arial"/>
              </a:rPr>
              <a:t>wisdom</a:t>
            </a:r>
            <a:r>
              <a:rPr lang="en-US" sz="4800" b="1" dirty="0" smtClean="0">
                <a:solidFill>
                  <a:srgbClr val="800000"/>
                </a:solidFill>
                <a:latin typeface="Arial"/>
                <a:cs typeface="Arial"/>
              </a:rPr>
              <a:t> </a:t>
            </a:r>
            <a:r>
              <a:rPr lang="en-US" sz="4800" b="1" dirty="0" smtClean="0">
                <a:solidFill>
                  <a:srgbClr val="000000"/>
                </a:solidFill>
                <a:latin typeface="Arial"/>
                <a:cs typeface="Arial"/>
              </a:rPr>
              <a:t>that the world rejects (2:6-10).</a:t>
            </a:r>
            <a:endParaRPr lang="en-US" sz="4800" dirty="0" smtClean="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Rectangle 6"/>
          <p:cNvSpPr>
            <a:spLocks noChangeArrowheads="1"/>
          </p:cNvSpPr>
          <p:nvPr/>
        </p:nvSpPr>
        <p:spPr bwMode="ltGray">
          <a:xfrm>
            <a:off x="182880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p:spPr>
        <p:txBody>
          <a:bodyPr/>
          <a:lstStyle/>
          <a:p>
            <a:pPr eaLnBrk="1" hangingPunct="1">
              <a:defRPr/>
            </a:pPr>
            <a:r>
              <a:rPr lang="en-US" b="1" dirty="0" smtClean="0">
                <a:solidFill>
                  <a:schemeClr val="bg1"/>
                </a:solidFill>
                <a:effectLst>
                  <a:glow rad="254000">
                    <a:schemeClr val="accent6">
                      <a:alpha val="75000"/>
                    </a:schemeClr>
                  </a:glow>
                </a:effectLst>
              </a:rPr>
              <a:t>II.  Only believers have God</a:t>
            </a:r>
            <a:r>
              <a:rPr lang="fr-FR" altLang="ja-JP" b="1" dirty="0" smtClean="0">
                <a:solidFill>
                  <a:schemeClr val="bg1"/>
                </a:solidFill>
                <a:effectLst>
                  <a:glow rad="254000">
                    <a:schemeClr val="accent6">
                      <a:alpha val="75000"/>
                    </a:schemeClr>
                  </a:glow>
                </a:effectLst>
                <a:latin typeface="Arial"/>
              </a:rPr>
              <a:t>'</a:t>
            </a:r>
            <a:r>
              <a:rPr lang="en-US" b="1" dirty="0" smtClean="0">
                <a:solidFill>
                  <a:schemeClr val="bg1"/>
                </a:solidFill>
                <a:effectLst>
                  <a:glow rad="254000">
                    <a:schemeClr val="accent6">
                      <a:alpha val="75000"/>
                    </a:schemeClr>
                  </a:glow>
                </a:effectLst>
              </a:rPr>
              <a:t>s wisdom because only believers have the </a:t>
            </a:r>
            <a:r>
              <a:rPr lang="en-US" b="1" dirty="0" smtClean="0">
                <a:solidFill>
                  <a:srgbClr val="FFFF00"/>
                </a:solidFill>
                <a:effectLst>
                  <a:glow rad="254000">
                    <a:schemeClr val="accent6">
                      <a:alpha val="75000"/>
                    </a:schemeClr>
                  </a:glow>
                </a:effectLst>
              </a:rPr>
              <a:t>Spirit</a:t>
            </a:r>
            <a:r>
              <a:rPr lang="en-US" b="1" dirty="0" smtClean="0">
                <a:solidFill>
                  <a:schemeClr val="bg1"/>
                </a:solidFill>
                <a:effectLst>
                  <a:glow rad="254000">
                    <a:schemeClr val="accent6">
                      <a:alpha val="75000"/>
                    </a:schemeClr>
                  </a:glow>
                </a:effectLst>
              </a:rPr>
              <a:t> </a:t>
            </a:r>
            <a:br>
              <a:rPr lang="en-US" b="1" dirty="0" smtClean="0">
                <a:solidFill>
                  <a:schemeClr val="bg1"/>
                </a:solidFill>
                <a:effectLst>
                  <a:glow rad="254000">
                    <a:schemeClr val="accent6">
                      <a:alpha val="75000"/>
                    </a:schemeClr>
                  </a:glow>
                </a:effectLst>
              </a:rPr>
            </a:br>
            <a:r>
              <a:rPr lang="en-US" b="1" dirty="0" smtClean="0">
                <a:solidFill>
                  <a:schemeClr val="bg1"/>
                </a:solidFill>
                <a:effectLst>
                  <a:glow rad="254000">
                    <a:schemeClr val="accent6">
                      <a:alpha val="75000"/>
                    </a:schemeClr>
                  </a:glow>
                </a:effectLst>
              </a:rPr>
              <a:t>(2:11-16).</a:t>
            </a:r>
            <a:endParaRPr lang="en-US" b="1" dirty="0" smtClean="0">
              <a:effectLst>
                <a:glow rad="254000">
                  <a:schemeClr val="accent6">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Tahoma" charset="0"/>
            </a:endParaRPr>
          </a:p>
        </p:txBody>
      </p:sp>
      <p:sp>
        <p:nvSpPr>
          <p:cNvPr id="2" name="Title 1"/>
          <p:cNvSpPr>
            <a:spLocks noGrp="1"/>
          </p:cNvSpPr>
          <p:nvPr>
            <p:ph type="title"/>
          </p:nvPr>
        </p:nvSpPr>
        <p:spPr>
          <a:xfrm>
            <a:off x="301625" y="76200"/>
            <a:ext cx="8540750" cy="838200"/>
          </a:xfrm>
        </p:spPr>
        <p:txBody>
          <a:bodyPr/>
          <a:lstStyle/>
          <a:p>
            <a:pPr>
              <a:defRPr/>
            </a:pPr>
            <a:r>
              <a:rPr lang="en-US">
                <a:latin typeface="Aril" charset="0"/>
                <a:ea typeface="ＭＳ Ｐゴシック" charset="0"/>
              </a:rPr>
              <a:t>Cynics: Antisthenes</a:t>
            </a:r>
          </a:p>
        </p:txBody>
      </p:sp>
      <p:pic>
        <p:nvPicPr>
          <p:cNvPr id="221187" name="Picture 2" descr="antisth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989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200400" y="1143000"/>
            <a:ext cx="5943600" cy="55626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altLang="ja-JP" b="1" dirty="0" smtClean="0">
                <a:solidFill>
                  <a:srgbClr val="FFFFFF"/>
                </a:solidFill>
              </a:rPr>
              <a:t>"</a:t>
            </a:r>
            <a:r>
              <a:rPr lang="en-US" b="1" dirty="0" smtClean="0">
                <a:solidFill>
                  <a:srgbClr val="FFFFFF"/>
                </a:solidFill>
              </a:rPr>
              <a:t>Antisthenes of Athens (c. 445-c. 360 BC) is regarded as the </a:t>
            </a:r>
            <a:r>
              <a:rPr lang="en-US" b="1" dirty="0" smtClean="0">
                <a:solidFill>
                  <a:srgbClr val="FFFF00"/>
                </a:solidFill>
              </a:rPr>
              <a:t>founder of Cynicism</a:t>
            </a:r>
            <a:r>
              <a:rPr lang="en-US" b="1" dirty="0" smtClean="0">
                <a:solidFill>
                  <a:srgbClr val="FFFFFF"/>
                </a:solidFill>
              </a:rPr>
              <a:t>. He was a student of </a:t>
            </a:r>
            <a:r>
              <a:rPr lang="en-US" b="1" dirty="0" err="1" smtClean="0">
                <a:solidFill>
                  <a:srgbClr val="FFFFFF"/>
                </a:solidFill>
              </a:rPr>
              <a:t>Gorgias</a:t>
            </a:r>
            <a:r>
              <a:rPr lang="en-US" b="1" dirty="0" smtClean="0">
                <a:solidFill>
                  <a:srgbClr val="FFFFFF"/>
                </a:solidFill>
              </a:rPr>
              <a:t>, but later he became a pupil and follower of Socrates. He usually expressed his distain for conventional values and pleasure. For Antisthenes, </a:t>
            </a:r>
            <a:r>
              <a:rPr lang="en-US" b="1" dirty="0" smtClean="0">
                <a:solidFill>
                  <a:srgbClr val="FFFF00"/>
                </a:solidFill>
              </a:rPr>
              <a:t>desire leads to pleasure and pleasure to the misery </a:t>
            </a:r>
            <a:r>
              <a:rPr lang="en-US" b="1" dirty="0" smtClean="0">
                <a:solidFill>
                  <a:srgbClr val="FFFFFF"/>
                </a:solidFill>
              </a:rPr>
              <a:t>of insufficient and temporal happiness. For Antisthenes </a:t>
            </a:r>
            <a:r>
              <a:rPr lang="en-US" b="1" dirty="0" smtClean="0">
                <a:solidFill>
                  <a:srgbClr val="FFFF00"/>
                </a:solidFill>
              </a:rPr>
              <a:t>only virtue is sufficient for real happiness</a:t>
            </a:r>
            <a:r>
              <a:rPr lang="en-US" b="1" dirty="0" smtClean="0">
                <a:solidFill>
                  <a:srgbClr val="FFFFFF"/>
                </a:solidFill>
              </a:rPr>
              <a:t>, that is well-being.</a:t>
            </a:r>
            <a:r>
              <a:rPr lang="en-US" altLang="ja-JP" b="1" dirty="0" smtClean="0">
                <a:solidFill>
                  <a:srgbClr val="FFFFFF"/>
                </a:solidFill>
              </a:rPr>
              <a:t>"</a:t>
            </a:r>
            <a:endParaRPr lang="en-US" b="1" dirty="0" smtClean="0">
              <a:solidFill>
                <a:srgbClr val="FFFFFF"/>
              </a:solidFill>
            </a:endParaRPr>
          </a:p>
          <a:p>
            <a:pPr algn="ctr">
              <a:defRPr/>
            </a:pPr>
            <a:endParaRPr lang="en-US" b="1" dirty="0" smtClean="0">
              <a:solidFill>
                <a:srgbClr val="CCECFF"/>
              </a:solidFill>
              <a:effectLst>
                <a:outerShdw blurRad="38100" dist="38100" dir="2700000" algn="tl">
                  <a:srgbClr val="000000"/>
                </a:outerShdw>
              </a:effectLst>
              <a:latin typeface="Aril" charset="0"/>
              <a:cs typeface="Aril" charset="0"/>
            </a:endParaRPr>
          </a:p>
          <a:p>
            <a:pPr algn="ctr">
              <a:defRPr/>
            </a:pPr>
            <a:r>
              <a:rPr lang="en-US" sz="2000" dirty="0" err="1" smtClean="0">
                <a:solidFill>
                  <a:srgbClr val="FFFFFF"/>
                </a:solidFill>
                <a:ea typeface="Aril" charset="0"/>
                <a:cs typeface="Aril" charset="0"/>
              </a:rPr>
              <a:t>www.philosophy.gr</a:t>
            </a:r>
            <a:r>
              <a:rPr lang="en-US" sz="2000" dirty="0" smtClean="0">
                <a:solidFill>
                  <a:srgbClr val="FFFFFF"/>
                </a:solidFill>
                <a:ea typeface="Aril" charset="0"/>
                <a:cs typeface="Aril" charset="0"/>
              </a:rPr>
              <a:t>/</a:t>
            </a:r>
            <a:r>
              <a:rPr lang="en-US" sz="2000" dirty="0" err="1" smtClean="0">
                <a:solidFill>
                  <a:srgbClr val="FFFFFF"/>
                </a:solidFill>
                <a:ea typeface="Aril" charset="0"/>
                <a:cs typeface="Aril" charset="0"/>
              </a:rPr>
              <a:t>hellinistic</a:t>
            </a:r>
            <a:r>
              <a:rPr lang="en-US" sz="2000" dirty="0" smtClean="0">
                <a:solidFill>
                  <a:srgbClr val="FFFFFF"/>
                </a:solidFill>
                <a:ea typeface="Aril" charset="0"/>
                <a:cs typeface="Aril" charset="0"/>
              </a:rPr>
              <a:t>/</a:t>
            </a:r>
            <a:r>
              <a:rPr lang="en-US" sz="2000" dirty="0" err="1" smtClean="0">
                <a:solidFill>
                  <a:srgbClr val="FFFFFF"/>
                </a:solidFill>
                <a:ea typeface="Aril" charset="0"/>
                <a:cs typeface="Aril" charset="0"/>
              </a:rPr>
              <a:t>cynics.htm</a:t>
            </a:r>
            <a:endParaRPr lang="en-US" b="1" dirty="0" smtClean="0">
              <a:solidFill>
                <a:srgbClr val="CCECFF"/>
              </a:solidFill>
              <a:effectLst>
                <a:outerShdw blurRad="38100" dist="38100" dir="2700000" algn="tl">
                  <a:srgbClr val="000000"/>
                </a:outerShdw>
              </a:effectLst>
              <a:latin typeface="Aril" charset="0"/>
              <a:cs typeface="Aril" charset="0"/>
            </a:endParaRPr>
          </a:p>
        </p:txBody>
      </p:sp>
      <p:sp>
        <p:nvSpPr>
          <p:cNvPr id="22118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333375"/>
            <a:ext cx="9144000" cy="1439863"/>
          </a:xfrm>
          <a:solidFill>
            <a:srgbClr val="660066"/>
          </a:solidFill>
        </p:spPr>
        <p:txBody>
          <a:bodyPr/>
          <a:lstStyle/>
          <a:p>
            <a:pPr>
              <a:defRPr/>
            </a:pPr>
            <a:r>
              <a:rPr lang="en-US" dirty="0" smtClean="0">
                <a:solidFill>
                  <a:srgbClr val="FFFFFF"/>
                </a:solidFill>
              </a:rPr>
              <a:t>A.  No </a:t>
            </a:r>
            <a:r>
              <a:rPr lang="en-US" dirty="0">
                <a:solidFill>
                  <a:srgbClr val="FFFFFF"/>
                </a:solidFill>
              </a:rPr>
              <a:t>one knows what someone else is thinking (2:11 </a:t>
            </a:r>
            <a:r>
              <a:rPr lang="en-US" sz="3600" dirty="0">
                <a:solidFill>
                  <a:srgbClr val="FFFFFF"/>
                </a:solidFill>
              </a:rPr>
              <a:t>NLT</a:t>
            </a:r>
            <a:r>
              <a:rPr lang="en-US" dirty="0">
                <a:solidFill>
                  <a:srgbClr val="FFFFFF"/>
                </a:solidFill>
              </a:rPr>
              <a:t>)</a:t>
            </a:r>
            <a:endParaRPr lang="en-US" sz="7200" dirty="0">
              <a:solidFill>
                <a:srgbClr val="FFFFFF"/>
              </a:solidFill>
            </a:endParaRPr>
          </a:p>
        </p:txBody>
      </p:sp>
      <p:sp>
        <p:nvSpPr>
          <p:cNvPr id="100355" name="Rectangle 3"/>
          <p:cNvSpPr>
            <a:spLocks noChangeArrowheads="1"/>
          </p:cNvSpPr>
          <p:nvPr/>
        </p:nvSpPr>
        <p:spPr bwMode="auto">
          <a:xfrm>
            <a:off x="152400" y="2044700"/>
            <a:ext cx="8839200" cy="3760788"/>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t>11 No one can know what anyone else is really thinking except that person alone, and no one can know God</a:t>
            </a:r>
            <a:r>
              <a:rPr lang="fr-FR" sz="4000" b="1" dirty="0"/>
              <a:t>'</a:t>
            </a:r>
            <a:r>
              <a:rPr lang="en-US" sz="4000" b="1" dirty="0"/>
              <a:t>s thoughts except God</a:t>
            </a:r>
            <a:r>
              <a:rPr lang="fr-FR" sz="4000" b="1" dirty="0"/>
              <a:t>'</a:t>
            </a:r>
            <a:r>
              <a:rPr lang="en-US" sz="4000" b="1" dirty="0"/>
              <a:t>s own Spirit.</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6658" name="Picture 1" descr="2011-10 Griffith Family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8" name="Rectangle 2"/>
          <p:cNvSpPr>
            <a:spLocks noGrp="1" noChangeArrowheads="1"/>
          </p:cNvSpPr>
          <p:nvPr>
            <p:ph type="ctrTitle"/>
          </p:nvPr>
        </p:nvSpPr>
        <p:spPr>
          <a:xfrm>
            <a:off x="3492500" y="3500438"/>
            <a:ext cx="5632450" cy="1431925"/>
          </a:xfrm>
        </p:spPr>
        <p:txBody>
          <a:bodyPr/>
          <a:lstStyle/>
          <a:p>
            <a:pPr eaLnBrk="1" hangingPunct="1">
              <a:defRPr/>
            </a:pPr>
            <a:r>
              <a:rPr lang="en-US" dirty="0" smtClean="0">
                <a:solidFill>
                  <a:schemeClr val="bg1"/>
                </a:solidFill>
              </a:rPr>
              <a:t>My Three Sons</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p:txBody>
          <a:bodyPr/>
          <a:lstStyle/>
          <a:p>
            <a:pPr eaLnBrk="1" hangingPunct="1">
              <a:defRPr/>
            </a:pPr>
            <a:r>
              <a:rPr lang="en-US" smtClean="0">
                <a:solidFill>
                  <a:schemeClr val="tx1"/>
                </a:solidFill>
              </a:rPr>
              <a:t>Black</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0"/>
            <a:ext cx="9144000" cy="1268413"/>
          </a:xfrm>
          <a:solidFill>
            <a:srgbClr val="660066"/>
          </a:solidFill>
        </p:spPr>
        <p:txBody>
          <a:bodyPr/>
          <a:lstStyle/>
          <a:p>
            <a:pPr>
              <a:defRPr/>
            </a:pPr>
            <a:r>
              <a:rPr lang="en-US" dirty="0" smtClean="0">
                <a:solidFill>
                  <a:srgbClr val="FFFFFF"/>
                </a:solidFill>
              </a:rPr>
              <a:t>B. God </a:t>
            </a:r>
            <a:r>
              <a:rPr lang="en-US" dirty="0">
                <a:solidFill>
                  <a:srgbClr val="FFFFFF"/>
                </a:solidFill>
              </a:rPr>
              <a:t>gave us His Spirit to teach us spiritual truth </a:t>
            </a:r>
            <a:r>
              <a:rPr lang="en-US" dirty="0" smtClean="0">
                <a:solidFill>
                  <a:srgbClr val="FFFFFF"/>
                </a:solidFill>
              </a:rPr>
              <a:t>(2</a:t>
            </a:r>
            <a:r>
              <a:rPr lang="en-US" dirty="0">
                <a:solidFill>
                  <a:srgbClr val="FFFFFF"/>
                </a:solidFill>
              </a:rPr>
              <a:t>:12-13 </a:t>
            </a:r>
            <a:r>
              <a:rPr lang="en-US" sz="3600" dirty="0" smtClean="0">
                <a:solidFill>
                  <a:srgbClr val="FFFFFF"/>
                </a:solidFill>
              </a:rPr>
              <a:t>NLT</a:t>
            </a:r>
            <a:r>
              <a:rPr lang="en-US" dirty="0" smtClean="0">
                <a:solidFill>
                  <a:srgbClr val="FFFFFF"/>
                </a:solidFill>
              </a:rPr>
              <a:t>)</a:t>
            </a:r>
            <a:endParaRPr lang="en-US" dirty="0">
              <a:solidFill>
                <a:srgbClr val="FFFFFF"/>
              </a:solidFill>
            </a:endParaRPr>
          </a:p>
        </p:txBody>
      </p:sp>
      <p:sp>
        <p:nvSpPr>
          <p:cNvPr id="102403" name="Rectangle 3"/>
          <p:cNvSpPr>
            <a:spLocks noChangeArrowheads="1"/>
          </p:cNvSpPr>
          <p:nvPr/>
        </p:nvSpPr>
        <p:spPr bwMode="auto">
          <a:xfrm>
            <a:off x="0" y="1412875"/>
            <a:ext cx="9144000" cy="518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t>12 And God has actually given us his Spirit (not the world</a:t>
            </a:r>
            <a:r>
              <a:rPr lang="fr-FR" sz="4000" b="1" dirty="0"/>
              <a:t>'</a:t>
            </a:r>
            <a:r>
              <a:rPr lang="en-US" sz="4000" b="1" dirty="0"/>
              <a:t>s spirit) so we can know the wonderful things God has freely given us.  </a:t>
            </a:r>
            <a:r>
              <a:rPr lang="en-US" sz="4000" b="1" baseline="30000" dirty="0"/>
              <a:t>13</a:t>
            </a:r>
            <a:r>
              <a:rPr lang="en-US" sz="4000" b="1" dirty="0"/>
              <a:t>When we tell you this, we do not use words of human wisdom. We speak words given to us by the Spirit, using the Spirit</a:t>
            </a:r>
            <a:r>
              <a:rPr lang="fr-FR" sz="4000" b="1" dirty="0"/>
              <a:t>'</a:t>
            </a:r>
            <a:r>
              <a:rPr lang="en-US" sz="4000" b="1" dirty="0"/>
              <a:t>s words to explain spiritual truths.</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95288" y="-819150"/>
            <a:ext cx="8564562" cy="944563"/>
          </a:xfrm>
        </p:spPr>
        <p:txBody>
          <a:bodyPr/>
          <a:lstStyle/>
          <a:p>
            <a:pPr eaLnBrk="1" hangingPunct="1">
              <a:defRPr/>
            </a:pPr>
            <a:r>
              <a:rPr lang="en-US" sz="4800" b="1" dirty="0">
                <a:solidFill>
                  <a:srgbClr val="000000"/>
                </a:solidFill>
              </a:rPr>
              <a:t>Gadget Instructions</a:t>
            </a:r>
            <a:endParaRPr lang="en-US" sz="4800" b="1" dirty="0" smtClean="0">
              <a:solidFill>
                <a:srgbClr val="000000"/>
              </a:solidFill>
            </a:endParaRPr>
          </a:p>
        </p:txBody>
      </p:sp>
      <p:pic>
        <p:nvPicPr>
          <p:cNvPr id="33280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000125"/>
            <a:ext cx="5384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7613" y="2420938"/>
            <a:ext cx="4116387"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830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0" name="Title 1"/>
          <p:cNvSpPr>
            <a:spLocks noGrp="1"/>
          </p:cNvSpPr>
          <p:nvPr>
            <p:ph type="title"/>
          </p:nvPr>
        </p:nvSpPr>
        <p:spPr>
          <a:xfrm>
            <a:off x="0" y="115888"/>
            <a:ext cx="7380288" cy="1139825"/>
          </a:xfrm>
        </p:spPr>
        <p:txBody>
          <a:bodyPr/>
          <a:lstStyle/>
          <a:p>
            <a:r>
              <a:rPr lang="en-US" sz="4000" b="1">
                <a:solidFill>
                  <a:srgbClr val="08370C"/>
                </a:solidFill>
                <a:effectLst/>
                <a:latin typeface="Arial" charset="0"/>
              </a:rPr>
              <a:t>"We Preach Christ Crucified"</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188913"/>
            <a:ext cx="4464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138" y="188913"/>
            <a:ext cx="307816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r="11198"/>
          <a:stretch>
            <a:fillRect/>
          </a:stretch>
        </p:blipFill>
        <p:spPr bwMode="auto">
          <a:xfrm>
            <a:off x="34925" y="0"/>
            <a:ext cx="91090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7813"/>
            <a:ext cx="5400600" cy="3583235"/>
          </a:xfrm>
        </p:spPr>
        <p:txBody>
          <a:bodyPr/>
          <a:lstStyle/>
          <a:p>
            <a:pPr marL="628650" indent="-628650" algn="l">
              <a:defRPr/>
            </a:pPr>
            <a:r>
              <a:rPr lang="en-US" b="1" dirty="0" smtClean="0">
                <a:effectLst>
                  <a:glow rad="101600">
                    <a:schemeClr val="bg1">
                      <a:alpha val="75000"/>
                    </a:schemeClr>
                  </a:glow>
                </a:effectLst>
              </a:rPr>
              <a:t>C. Unbelievers don</a:t>
            </a:r>
            <a:r>
              <a:rPr lang="fr-FR" b="1" dirty="0" smtClean="0">
                <a:effectLst>
                  <a:glow rad="101600">
                    <a:schemeClr val="bg1">
                      <a:alpha val="75000"/>
                    </a:schemeClr>
                  </a:glow>
                </a:effectLst>
              </a:rPr>
              <a:t>'</a:t>
            </a:r>
            <a:r>
              <a:rPr lang="en-US" b="1" dirty="0" smtClean="0">
                <a:effectLst>
                  <a:glow rad="101600">
                    <a:schemeClr val="bg1">
                      <a:alpha val="75000"/>
                    </a:schemeClr>
                  </a:glow>
                </a:effectLst>
              </a:rPr>
              <a:t>t </a:t>
            </a:r>
            <a:r>
              <a:rPr lang="en-US" b="1" dirty="0">
                <a:effectLst>
                  <a:glow rad="101600">
                    <a:schemeClr val="bg1">
                      <a:alpha val="75000"/>
                    </a:schemeClr>
                  </a:glow>
                </a:effectLst>
              </a:rPr>
              <a:t>understand </a:t>
            </a:r>
            <a:r>
              <a:rPr lang="en-US" b="1" dirty="0" smtClean="0">
                <a:effectLst>
                  <a:glow rad="101600">
                    <a:schemeClr val="bg1">
                      <a:alpha val="75000"/>
                    </a:schemeClr>
                  </a:glow>
                </a:effectLst>
              </a:rPr>
              <a:t>God</a:t>
            </a:r>
            <a:r>
              <a:rPr lang="fr-FR" b="1" dirty="0" smtClean="0">
                <a:effectLst>
                  <a:glow rad="101600">
                    <a:schemeClr val="bg1">
                      <a:alpha val="75000"/>
                    </a:schemeClr>
                  </a:glow>
                </a:effectLst>
              </a:rPr>
              <a:t>'</a:t>
            </a:r>
            <a:r>
              <a:rPr lang="en-US" b="1" dirty="0" smtClean="0">
                <a:effectLst>
                  <a:glow rad="101600">
                    <a:schemeClr val="bg1">
                      <a:alpha val="75000"/>
                    </a:schemeClr>
                  </a:glow>
                </a:effectLst>
              </a:rPr>
              <a:t>s </a:t>
            </a:r>
            <a:r>
              <a:rPr lang="en-US" b="1" dirty="0">
                <a:effectLst>
                  <a:glow rad="101600">
                    <a:schemeClr val="bg1">
                      <a:alpha val="75000"/>
                    </a:schemeClr>
                  </a:glow>
                </a:effectLst>
              </a:rPr>
              <a:t>wisdom while Christians do (2:14-16).</a:t>
            </a:r>
            <a:r>
              <a:rPr lang="en-US" b="1" dirty="0" smtClean="0">
                <a:effectLst>
                  <a:glow rad="101600">
                    <a:schemeClr val="bg1">
                      <a:alpha val="75000"/>
                    </a:schemeClr>
                  </a:glow>
                </a:effectLst>
              </a:rPr>
              <a:t> </a:t>
            </a:r>
            <a:endParaRPr lang="en-US" b="1" dirty="0">
              <a:effectLst>
                <a:glow rad="101600">
                  <a:schemeClr val="bg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2420938"/>
          </a:xfrm>
          <a:solidFill>
            <a:srgbClr val="660066"/>
          </a:solidFill>
        </p:spPr>
        <p:txBody>
          <a:bodyPr/>
          <a:lstStyle/>
          <a:p>
            <a:pPr>
              <a:defRPr/>
            </a:pPr>
            <a:r>
              <a:rPr lang="en-US" dirty="0" smtClean="0">
                <a:solidFill>
                  <a:srgbClr val="FFFFFF"/>
                </a:solidFill>
              </a:rPr>
              <a:t>A non</a:t>
            </a:r>
            <a:r>
              <a:rPr lang="en-US" dirty="0">
                <a:solidFill>
                  <a:srgbClr val="FFFFFF"/>
                </a:solidFill>
              </a:rPr>
              <a:t>-Christian thinks spiritual truth is foolish since he </a:t>
            </a:r>
            <a:r>
              <a:rPr lang="en-US" dirty="0" err="1" smtClean="0">
                <a:solidFill>
                  <a:srgbClr val="FFFFFF"/>
                </a:solidFill>
              </a:rPr>
              <a:t>doesn</a:t>
            </a:r>
            <a:r>
              <a:rPr lang="fr-FR" dirty="0" smtClean="0">
                <a:solidFill>
                  <a:srgbClr val="FFFFFF"/>
                </a:solidFill>
              </a:rPr>
              <a:t>'</a:t>
            </a:r>
            <a:r>
              <a:rPr lang="en-US" dirty="0" smtClean="0">
                <a:solidFill>
                  <a:srgbClr val="FFFFFF"/>
                </a:solidFill>
              </a:rPr>
              <a:t>t </a:t>
            </a:r>
            <a:r>
              <a:rPr lang="en-US" dirty="0">
                <a:solidFill>
                  <a:srgbClr val="FFFFFF"/>
                </a:solidFill>
              </a:rPr>
              <a:t>have the Spirit teaching him </a:t>
            </a:r>
            <a:r>
              <a:rPr lang="en-US" dirty="0" smtClean="0">
                <a:solidFill>
                  <a:srgbClr val="FFFFFF"/>
                </a:solidFill>
              </a:rPr>
              <a:t>(2</a:t>
            </a:r>
            <a:r>
              <a:rPr lang="en-US" dirty="0">
                <a:solidFill>
                  <a:srgbClr val="FFFFFF"/>
                </a:solidFill>
              </a:rPr>
              <a:t>:</a:t>
            </a:r>
            <a:r>
              <a:rPr lang="en-US" dirty="0" smtClean="0">
                <a:solidFill>
                  <a:srgbClr val="FFFFFF"/>
                </a:solidFill>
              </a:rPr>
              <a:t>14 </a:t>
            </a:r>
            <a:r>
              <a:rPr lang="en-US" sz="3600" dirty="0" smtClean="0">
                <a:solidFill>
                  <a:srgbClr val="FFFFFF"/>
                </a:solidFill>
              </a:rPr>
              <a:t>NLT</a:t>
            </a:r>
            <a:r>
              <a:rPr lang="en-US" dirty="0" smtClean="0">
                <a:solidFill>
                  <a:srgbClr val="FFFFFF"/>
                </a:solidFill>
              </a:rPr>
              <a:t>)</a:t>
            </a:r>
            <a:endParaRPr lang="en-US" dirty="0">
              <a:solidFill>
                <a:srgbClr val="FFFFFF"/>
              </a:solidFill>
            </a:endParaRPr>
          </a:p>
        </p:txBody>
      </p:sp>
      <p:sp>
        <p:nvSpPr>
          <p:cNvPr id="104451" name="Rectangle 3"/>
          <p:cNvSpPr>
            <a:spLocks noChangeArrowheads="1"/>
          </p:cNvSpPr>
          <p:nvPr/>
        </p:nvSpPr>
        <p:spPr bwMode="auto">
          <a:xfrm>
            <a:off x="0" y="2924175"/>
            <a:ext cx="9144000" cy="3744913"/>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566738" indent="-566738">
              <a:lnSpc>
                <a:spcPct val="90000"/>
              </a:lnSpc>
              <a:spcBef>
                <a:spcPct val="20000"/>
              </a:spcBef>
              <a:buSzPct val="80000"/>
              <a:buFont typeface="Wingdings" charset="0"/>
              <a:buNone/>
              <a:defRPr/>
            </a:pPr>
            <a:r>
              <a:rPr lang="en-US" sz="4000" b="1" dirty="0"/>
              <a:t>14 But people who </a:t>
            </a:r>
            <a:r>
              <a:rPr lang="en-US" sz="4000" b="1" dirty="0" err="1"/>
              <a:t>aren</a:t>
            </a:r>
            <a:r>
              <a:rPr lang="fr-FR" sz="4000" b="1" dirty="0"/>
              <a:t>'</a:t>
            </a:r>
            <a:r>
              <a:rPr lang="en-US" sz="4000" b="1" dirty="0"/>
              <a:t>t Christians can</a:t>
            </a:r>
            <a:r>
              <a:rPr lang="fr-FR" sz="4000" b="1" dirty="0"/>
              <a:t>'</a:t>
            </a:r>
            <a:r>
              <a:rPr lang="en-US" sz="4000" b="1" dirty="0"/>
              <a:t>t understand these truths from God</a:t>
            </a:r>
            <a:r>
              <a:rPr lang="fr-FR" sz="4000" b="1" dirty="0"/>
              <a:t>'</a:t>
            </a:r>
            <a:r>
              <a:rPr lang="en-US" sz="4000" b="1" dirty="0"/>
              <a:t>s Spirit. It all sounds foolish to them because only those who have the Spirit can understand what the Spirit means.</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pPr eaLnBrk="1" hangingPunct="1">
              <a:defRPr/>
            </a:pPr>
            <a:r>
              <a:rPr lang="en-US" smtClean="0">
                <a:solidFill>
                  <a:schemeClr val="tx1"/>
                </a:solidFill>
              </a:rPr>
              <a:t>Who sits in your chair?</a:t>
            </a:r>
          </a:p>
        </p:txBody>
      </p:sp>
      <p:pic>
        <p:nvPicPr>
          <p:cNvPr id="338947"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smtClean="0">
                <a:cs typeface="+mj-cs"/>
              </a:rPr>
              <a:t>Types of People</a:t>
            </a:r>
            <a:endParaRPr lang="en-US" sz="3600" smtClean="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340997"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8" name="Text Box 8"/>
          <p:cNvSpPr txBox="1">
            <a:spLocks noChangeArrowheads="1"/>
          </p:cNvSpPr>
          <p:nvPr/>
        </p:nvSpPr>
        <p:spPr bwMode="auto">
          <a:xfrm>
            <a:off x="339725" y="5368925"/>
            <a:ext cx="4252913" cy="137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t>"</a:t>
            </a:r>
            <a:r>
              <a:rPr lang="en-US" sz="2800" b="1"/>
              <a:t>Man without the Spirit</a:t>
            </a:r>
            <a:r>
              <a:rPr lang="en-US" altLang="ja-JP" sz="2800" b="1"/>
              <a:t>"</a:t>
            </a:r>
            <a:endParaRPr lang="en-US" sz="2800" b="1"/>
          </a:p>
          <a:p>
            <a:pPr algn="ctr"/>
            <a:r>
              <a:rPr lang="en-US" sz="2800" b="1"/>
              <a:t>(Non-Christian)</a:t>
            </a:r>
          </a:p>
          <a:p>
            <a:pPr algn="ctr"/>
            <a:r>
              <a:rPr lang="en-US" sz="2800" b="1"/>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5" grpId="0" animBg="1"/>
      <p:bldP spid="179236" grpId="0" animBg="1"/>
      <p:bldP spid="1792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800px-Gerome_-_Diog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Title 1"/>
          <p:cNvSpPr>
            <a:spLocks noGrp="1"/>
          </p:cNvSpPr>
          <p:nvPr>
            <p:ph type="title"/>
          </p:nvPr>
        </p:nvSpPr>
        <p:spPr>
          <a:xfrm>
            <a:off x="0" y="0"/>
            <a:ext cx="9144000" cy="762000"/>
          </a:xfrm>
          <a:solidFill>
            <a:srgbClr val="000000"/>
          </a:solidFill>
        </p:spPr>
        <p:txBody>
          <a:bodyPr/>
          <a:lstStyle/>
          <a:p>
            <a:r>
              <a:rPr lang="en-US">
                <a:effectLst/>
                <a:latin typeface="Aril" charset="0"/>
                <a:ea typeface="ＭＳ Ｐゴシック" charset="0"/>
              </a:rPr>
              <a:t>Cynics: Diogenes of Sinope</a:t>
            </a:r>
          </a:p>
        </p:txBody>
      </p:sp>
      <p:sp>
        <p:nvSpPr>
          <p:cNvPr id="223235"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700213"/>
          </a:xfrm>
          <a:solidFill>
            <a:srgbClr val="660066"/>
          </a:solidFill>
        </p:spPr>
        <p:txBody>
          <a:bodyPr/>
          <a:lstStyle/>
          <a:p>
            <a:pPr>
              <a:defRPr/>
            </a:pPr>
            <a:r>
              <a:rPr lang="en-US" dirty="0">
                <a:solidFill>
                  <a:srgbClr val="FFFFFF"/>
                </a:solidFill>
              </a:rPr>
              <a:t>We can make intelligent spiritual decisions since Christ instructs us </a:t>
            </a:r>
            <a:r>
              <a:rPr lang="en-US" dirty="0" smtClean="0">
                <a:solidFill>
                  <a:srgbClr val="FFFFFF"/>
                </a:solidFill>
              </a:rPr>
              <a:t>(1 Cor. 2:15 </a:t>
            </a:r>
            <a:r>
              <a:rPr lang="en-US" sz="3600" dirty="0" smtClean="0">
                <a:solidFill>
                  <a:srgbClr val="FFFFFF"/>
                </a:solidFill>
              </a:rPr>
              <a:t>NLT</a:t>
            </a:r>
            <a:r>
              <a:rPr lang="en-US" dirty="0" smtClean="0">
                <a:solidFill>
                  <a:srgbClr val="FFFFFF"/>
                </a:solidFill>
              </a:rPr>
              <a:t>)</a:t>
            </a:r>
            <a:endParaRPr lang="en-US" dirty="0">
              <a:solidFill>
                <a:srgbClr val="FFFFFF"/>
              </a:solidFill>
            </a:endParaRPr>
          </a:p>
        </p:txBody>
      </p:sp>
      <p:sp>
        <p:nvSpPr>
          <p:cNvPr id="104451" name="Rectangle 3"/>
          <p:cNvSpPr>
            <a:spLocks noChangeArrowheads="1"/>
          </p:cNvSpPr>
          <p:nvPr/>
        </p:nvSpPr>
        <p:spPr bwMode="auto">
          <a:xfrm>
            <a:off x="0" y="1447800"/>
            <a:ext cx="9144000" cy="457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t>15 We who have the Spirit understand these things, but others can</a:t>
            </a:r>
            <a:r>
              <a:rPr lang="fr-FR" sz="4000" b="1" dirty="0"/>
              <a:t>'</a:t>
            </a:r>
            <a:r>
              <a:rPr lang="en-US" sz="4000" b="1" dirty="0"/>
              <a:t>t understand us at all.</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344097" name="Text Box 22"/>
            <p:cNvSpPr txBox="1">
              <a:spLocks noChangeArrowheads="1"/>
            </p:cNvSpPr>
            <p:nvPr/>
          </p:nvSpPr>
          <p:spPr bwMode="auto">
            <a:xfrm>
              <a:off x="3233" y="2937"/>
              <a:ext cx="2207" cy="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t>"</a:t>
              </a:r>
              <a:r>
                <a:rPr lang="en-US" sz="2800" b="1"/>
                <a:t>The Spiritual Man</a:t>
              </a:r>
              <a:r>
                <a:rPr lang="en-US" altLang="ja-JP" sz="2800" b="1"/>
                <a:t>"</a:t>
              </a:r>
              <a:endParaRPr lang="en-US" sz="2800" b="1"/>
            </a:p>
            <a:p>
              <a:pPr algn="ctr"/>
              <a:r>
                <a:rPr lang="en-US" sz="2800" b="1"/>
                <a:t>(Christian)</a:t>
              </a:r>
            </a:p>
            <a:p>
              <a:pPr algn="ctr"/>
              <a:r>
                <a:rPr lang="en-US" sz="2800" b="1"/>
                <a:t>2:15</a:t>
              </a:r>
            </a:p>
          </p:txBody>
        </p:sp>
      </p:grpSp>
      <p:pic>
        <p:nvPicPr>
          <p:cNvPr id="344066"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7"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smtClean="0">
                <a:cs typeface="+mj-cs"/>
              </a:rPr>
              <a:t>Types of People</a:t>
            </a:r>
            <a:endParaRPr lang="en-US" sz="3600" smtClean="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344070"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1"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t>"</a:t>
            </a:r>
            <a:r>
              <a:rPr lang="en-US" sz="2800" b="1"/>
              <a:t>Man without the Spirit</a:t>
            </a:r>
            <a:r>
              <a:rPr lang="en-US" altLang="ja-JP" sz="2800" b="1"/>
              <a:t>"</a:t>
            </a:r>
            <a:endParaRPr lang="en-US" sz="2800" b="1"/>
          </a:p>
          <a:p>
            <a:pPr algn="ctr"/>
            <a:r>
              <a:rPr lang="en-US" sz="2800" b="1"/>
              <a:t>(Non-Christian)</a:t>
            </a:r>
          </a:p>
          <a:p>
            <a:pPr algn="ctr"/>
            <a:r>
              <a:rPr lang="en-US" sz="2800" b="1"/>
              <a:t>2:14</a:t>
            </a:r>
          </a:p>
        </p:txBody>
      </p:sp>
      <p:sp>
        <p:nvSpPr>
          <p:cNvPr id="344072"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344073"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344074"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344075"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44076"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344077"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344078"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44079"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344080"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0"/>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27" name="Oval 27"/>
          <p:cNvSpPr>
            <a:spLocks noChangeAspect="1" noChangeArrowheads="1"/>
          </p:cNvSpPr>
          <p:nvPr/>
        </p:nvSpPr>
        <p:spPr bwMode="auto">
          <a:xfrm>
            <a:off x="6781800" y="2514600"/>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sp>
        <p:nvSpPr>
          <p:cNvPr id="344093"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4094"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4095"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mr-IN"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3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92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7921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7923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792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229"/>
                                        </p:tgtEl>
                                        <p:attrNameLst>
                                          <p:attrName>style.visibility</p:attrName>
                                        </p:attrNameLst>
                                      </p:cBhvr>
                                      <p:to>
                                        <p:strVal val="visible"/>
                                      </p:to>
                                    </p:set>
                                    <p:animEffect transition="in" filter="dissolve">
                                      <p:cBhvr>
                                        <p:cTn id="26" dur="500"/>
                                        <p:tgtEl>
                                          <p:spTgt spid="1792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79223"/>
                                        </p:tgtEl>
                                        <p:attrNameLst>
                                          <p:attrName>style.visibility</p:attrName>
                                        </p:attrNameLst>
                                      </p:cBhvr>
                                      <p:to>
                                        <p:strVal val="visible"/>
                                      </p:to>
                                    </p:set>
                                    <p:animEffect transition="in" filter="dissolve">
                                      <p:cBhvr>
                                        <p:cTn id="30" dur="500"/>
                                        <p:tgtEl>
                                          <p:spTgt spid="179223"/>
                                        </p:tgtEl>
                                      </p:cBhvr>
                                    </p:animEffect>
                                  </p:childTnLst>
                                </p:cTn>
                              </p:par>
                            </p:childTnLst>
                          </p:cTn>
                        </p:par>
                        <p:par>
                          <p:cTn id="31" fill="hold" nodeType="afterGroup">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79227"/>
                                        </p:tgtEl>
                                        <p:attrNameLst>
                                          <p:attrName>style.visibility</p:attrName>
                                        </p:attrNameLst>
                                      </p:cBhvr>
                                      <p:to>
                                        <p:strVal val="visible"/>
                                      </p:to>
                                    </p:set>
                                    <p:animEffect transition="in" filter="dissolve">
                                      <p:cBhvr>
                                        <p:cTn id="34" dur="500"/>
                                        <p:tgtEl>
                                          <p:spTgt spid="179227"/>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79228"/>
                                        </p:tgtEl>
                                        <p:attrNameLst>
                                          <p:attrName>style.visibility</p:attrName>
                                        </p:attrNameLst>
                                      </p:cBhvr>
                                      <p:to>
                                        <p:strVal val="visible"/>
                                      </p:to>
                                    </p:set>
                                    <p:animEffect transition="in" filter="dissolve">
                                      <p:cBhvr>
                                        <p:cTn id="38" dur="500"/>
                                        <p:tgtEl>
                                          <p:spTgt spid="179228"/>
                                        </p:tgtEl>
                                      </p:cBhvr>
                                    </p:animEffect>
                                  </p:childTnLst>
                                </p:cTn>
                              </p:par>
                            </p:childTnLst>
                          </p:cTn>
                        </p:par>
                        <p:par>
                          <p:cTn id="39" fill="hold" nodeType="afterGroup">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dissolve">
                                      <p:cBhvr>
                                        <p:cTn id="42" dur="500"/>
                                        <p:tgtEl>
                                          <p:spTgt spid="179224"/>
                                        </p:tgtEl>
                                      </p:cBhvr>
                                    </p:animEffect>
                                  </p:childTnLst>
                                </p:cTn>
                              </p:par>
                            </p:childTnLst>
                          </p:cTn>
                        </p:par>
                        <p:par>
                          <p:cTn id="43" fill="hold" nodeType="afterGroup">
                            <p:stCondLst>
                              <p:cond delay="2500"/>
                            </p:stCondLst>
                            <p:childTnLst>
                              <p:par>
                                <p:cTn id="44" presetID="9" presetClass="entr" presetSubtype="0" fill="hold" grpId="0" nodeType="afterEffect">
                                  <p:stCondLst>
                                    <p:cond delay="0"/>
                                  </p:stCondLst>
                                  <p:childTnLst>
                                    <p:set>
                                      <p:cBhvr>
                                        <p:cTn id="45" dur="1" fill="hold">
                                          <p:stCondLst>
                                            <p:cond delay="0"/>
                                          </p:stCondLst>
                                        </p:cTn>
                                        <p:tgtEl>
                                          <p:spTgt spid="179225"/>
                                        </p:tgtEl>
                                        <p:attrNameLst>
                                          <p:attrName>style.visibility</p:attrName>
                                        </p:attrNameLst>
                                      </p:cBhvr>
                                      <p:to>
                                        <p:strVal val="visible"/>
                                      </p:to>
                                    </p:set>
                                    <p:animEffect transition="in" filter="dissolve">
                                      <p:cBhvr>
                                        <p:cTn id="46" dur="500"/>
                                        <p:tgtEl>
                                          <p:spTgt spid="179225"/>
                                        </p:tgtEl>
                                      </p:cBhvr>
                                    </p:animEffect>
                                  </p:childTnLst>
                                </p:cTn>
                              </p:par>
                            </p:childTnLst>
                          </p:cTn>
                        </p:par>
                        <p:par>
                          <p:cTn id="47" fill="hold" nodeType="afterGroup">
                            <p:stCondLst>
                              <p:cond delay="3000"/>
                            </p:stCondLst>
                            <p:childTnLst>
                              <p:par>
                                <p:cTn id="48" presetID="9" presetClass="entr" presetSubtype="0" fill="hold" grpId="0" nodeType="afterEffect">
                                  <p:stCondLst>
                                    <p:cond delay="0"/>
                                  </p:stCondLst>
                                  <p:childTnLst>
                                    <p:set>
                                      <p:cBhvr>
                                        <p:cTn id="49" dur="1" fill="hold">
                                          <p:stCondLst>
                                            <p:cond delay="0"/>
                                          </p:stCondLst>
                                        </p:cTn>
                                        <p:tgtEl>
                                          <p:spTgt spid="179230"/>
                                        </p:tgtEl>
                                        <p:attrNameLst>
                                          <p:attrName>style.visibility</p:attrName>
                                        </p:attrNameLst>
                                      </p:cBhvr>
                                      <p:to>
                                        <p:strVal val="visible"/>
                                      </p:to>
                                    </p:set>
                                    <p:animEffect transition="in" filter="dissolve">
                                      <p:cBhvr>
                                        <p:cTn id="50" dur="500"/>
                                        <p:tgtEl>
                                          <p:spTgt spid="179230"/>
                                        </p:tgtEl>
                                      </p:cBhvr>
                                    </p:animEffect>
                                  </p:childTnLst>
                                </p:cTn>
                              </p:par>
                            </p:childTnLst>
                          </p:cTn>
                        </p:par>
                        <p:par>
                          <p:cTn id="51" fill="hold" nodeType="afterGroup">
                            <p:stCondLst>
                              <p:cond delay="3500"/>
                            </p:stCondLst>
                            <p:childTnLst>
                              <p:par>
                                <p:cTn id="52" presetID="9" presetClass="entr" presetSubtype="0" fill="hold" grpId="0" nodeType="afterEffect">
                                  <p:stCondLst>
                                    <p:cond delay="0"/>
                                  </p:stCondLst>
                                  <p:childTnLst>
                                    <p:set>
                                      <p:cBhvr>
                                        <p:cTn id="53" dur="1" fill="hold">
                                          <p:stCondLst>
                                            <p:cond delay="0"/>
                                          </p:stCondLst>
                                        </p:cTn>
                                        <p:tgtEl>
                                          <p:spTgt spid="179226"/>
                                        </p:tgtEl>
                                        <p:attrNameLst>
                                          <p:attrName>style.visibility</p:attrName>
                                        </p:attrNameLst>
                                      </p:cBhvr>
                                      <p:to>
                                        <p:strVal val="visible"/>
                                      </p:to>
                                    </p:set>
                                    <p:animEffect transition="in" filter="dissolve">
                                      <p:cBhvr>
                                        <p:cTn id="54"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85800" y="2286000"/>
            <a:ext cx="7772400" cy="1143000"/>
          </a:xfrm>
        </p:spPr>
        <p:txBody>
          <a:bodyPr/>
          <a:lstStyle/>
          <a:p>
            <a:pPr eaLnBrk="1" hangingPunct="1">
              <a:defRPr/>
            </a:pPr>
            <a:r>
              <a:rPr lang="en-US" smtClean="0">
                <a:cs typeface="+mj-cs"/>
              </a:rPr>
              <a:t>Wisdom Challenge</a:t>
            </a:r>
          </a:p>
        </p:txBody>
      </p:sp>
      <p:pic>
        <p:nvPicPr>
          <p:cNvPr id="345090" name="Picture 3" descr="bv3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2" name="WordArt 4"/>
          <p:cNvSpPr>
            <a:spLocks noChangeArrowheads="1" noChangeShapeType="1" noTextEdit="1"/>
          </p:cNvSpPr>
          <p:nvPr/>
        </p:nvSpPr>
        <p:spPr bwMode="auto">
          <a:xfrm>
            <a:off x="533400" y="533400"/>
            <a:ext cx="7239000" cy="23622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WISDOM CHALLENGE</a:t>
            </a:r>
          </a:p>
        </p:txBody>
      </p:sp>
      <p:pic>
        <p:nvPicPr>
          <p:cNvPr id="324613" name="Picture 5" descr="PMDFO0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2514600"/>
            <a:ext cx="5334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24612"/>
                                        </p:tgtEl>
                                        <p:attrNameLst>
                                          <p:attrName>style.visibility</p:attrName>
                                        </p:attrNameLst>
                                      </p:cBhvr>
                                      <p:to>
                                        <p:strVal val="visible"/>
                                      </p:to>
                                    </p:set>
                                    <p:anim calcmode="lin" valueType="num">
                                      <p:cBhvr>
                                        <p:cTn id="7" dur="1000" fill="hold"/>
                                        <p:tgtEl>
                                          <p:spTgt spid="324612"/>
                                        </p:tgtEl>
                                        <p:attrNameLst>
                                          <p:attrName>ppt_w</p:attrName>
                                        </p:attrNameLst>
                                      </p:cBhvr>
                                      <p:tavLst>
                                        <p:tav tm="0">
                                          <p:val>
                                            <p:fltVal val="0"/>
                                          </p:val>
                                        </p:tav>
                                        <p:tav tm="100000">
                                          <p:val>
                                            <p:strVal val="#ppt_w"/>
                                          </p:val>
                                        </p:tav>
                                      </p:tavLst>
                                    </p:anim>
                                    <p:anim calcmode="lin" valueType="num">
                                      <p:cBhvr>
                                        <p:cTn id="8" dur="1000" fill="hold"/>
                                        <p:tgtEl>
                                          <p:spTgt spid="324612"/>
                                        </p:tgtEl>
                                        <p:attrNameLst>
                                          <p:attrName>ppt_h</p:attrName>
                                        </p:attrNameLst>
                                      </p:cBhvr>
                                      <p:tavLst>
                                        <p:tav tm="0">
                                          <p:val>
                                            <p:fltVal val="0"/>
                                          </p:val>
                                        </p:tav>
                                        <p:tav tm="100000">
                                          <p:val>
                                            <p:strVal val="#ppt_h"/>
                                          </p:val>
                                        </p:tav>
                                      </p:tavLst>
                                    </p:anim>
                                    <p:anim calcmode="lin" valueType="num">
                                      <p:cBhvr>
                                        <p:cTn id="9" dur="1000" fill="hold"/>
                                        <p:tgtEl>
                                          <p:spTgt spid="324612"/>
                                        </p:tgtEl>
                                        <p:attrNameLst>
                                          <p:attrName>style.rotation</p:attrName>
                                        </p:attrNameLst>
                                      </p:cBhvr>
                                      <p:tavLst>
                                        <p:tav tm="0">
                                          <p:val>
                                            <p:fltVal val="90"/>
                                          </p:val>
                                        </p:tav>
                                        <p:tav tm="100000">
                                          <p:val>
                                            <p:fltVal val="0"/>
                                          </p:val>
                                        </p:tav>
                                      </p:tavLst>
                                    </p:anim>
                                    <p:animEffect transition="in" filter="fade">
                                      <p:cBhvr>
                                        <p:cTn id="10" dur="1000"/>
                                        <p:tgtEl>
                                          <p:spTgt spid="32461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24613"/>
                                        </p:tgtEl>
                                        <p:attrNameLst>
                                          <p:attrName>style.visibility</p:attrName>
                                        </p:attrNameLst>
                                      </p:cBhvr>
                                      <p:to>
                                        <p:strVal val="visible"/>
                                      </p:to>
                                    </p:set>
                                    <p:animEffect transition="in" filter="fade">
                                      <p:cBhvr>
                                        <p:cTn id="14" dur="1000"/>
                                        <p:tgtEl>
                                          <p:spTgt spid="32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0" y="0"/>
            <a:ext cx="9144000" cy="1844675"/>
          </a:xfrm>
          <a:solidFill>
            <a:srgbClr val="660066"/>
          </a:solidFill>
        </p:spPr>
        <p:txBody>
          <a:bodyPr/>
          <a:lstStyle/>
          <a:p>
            <a:pPr>
              <a:defRPr/>
            </a:pPr>
            <a:r>
              <a:rPr lang="en-US" dirty="0" smtClean="0">
                <a:solidFill>
                  <a:srgbClr val="FFFFFF"/>
                </a:solidFill>
              </a:rPr>
              <a:t>We can</a:t>
            </a:r>
            <a:r>
              <a:rPr lang="fr-FR" dirty="0" smtClean="0">
                <a:solidFill>
                  <a:srgbClr val="FFFFFF"/>
                </a:solidFill>
              </a:rPr>
              <a:t>'</a:t>
            </a:r>
            <a:r>
              <a:rPr lang="en-US" dirty="0" smtClean="0">
                <a:solidFill>
                  <a:srgbClr val="FFFFFF"/>
                </a:solidFill>
              </a:rPr>
              <a:t>t teach God but He can teach us (2</a:t>
            </a:r>
            <a:r>
              <a:rPr lang="en-US" dirty="0">
                <a:solidFill>
                  <a:srgbClr val="FFFFFF"/>
                </a:solidFill>
              </a:rPr>
              <a:t>:16 </a:t>
            </a:r>
            <a:r>
              <a:rPr lang="en-US" sz="4000" dirty="0" smtClean="0">
                <a:solidFill>
                  <a:srgbClr val="FFFFFF"/>
                </a:solidFill>
              </a:rPr>
              <a:t>NLT</a:t>
            </a:r>
            <a:r>
              <a:rPr lang="en-US" dirty="0" smtClean="0">
                <a:solidFill>
                  <a:srgbClr val="FFFFFF"/>
                </a:solidFill>
              </a:rPr>
              <a:t>)</a:t>
            </a:r>
            <a:endParaRPr lang="en-US" dirty="0">
              <a:solidFill>
                <a:srgbClr val="FFFFFF"/>
              </a:solidFill>
            </a:endParaRPr>
          </a:p>
        </p:txBody>
      </p:sp>
      <p:sp>
        <p:nvSpPr>
          <p:cNvPr id="388099" name="Rectangle 3"/>
          <p:cNvSpPr>
            <a:spLocks noGrp="1" noChangeArrowheads="1"/>
          </p:cNvSpPr>
          <p:nvPr>
            <p:ph type="subTitle" idx="1"/>
          </p:nvPr>
        </p:nvSpPr>
        <p:spPr>
          <a:xfrm>
            <a:off x="457200" y="2420938"/>
            <a:ext cx="8001000" cy="3638550"/>
          </a:xfrm>
        </p:spPr>
        <p:txBody>
          <a:bodyPr/>
          <a:lstStyle/>
          <a:p>
            <a:pPr marL="579438" indent="-579438" algn="l">
              <a:defRPr/>
            </a:pPr>
            <a:r>
              <a:rPr lang="en-US" sz="4000" b="1" dirty="0" smtClean="0">
                <a:cs typeface="+mn-cs"/>
              </a:rPr>
              <a:t>16 How could they? For, "Who can know what the Lord is thinking? Who can give him counsel?" But we can understand these things, for we have the mind of Christ.</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pPr eaLnBrk="1" hangingPunct="1">
              <a:defRPr/>
            </a:pPr>
            <a:r>
              <a:rPr lang="en-US" sz="4800" b="1" smtClean="0">
                <a:solidFill>
                  <a:schemeClr val="bg1"/>
                </a:solidFill>
              </a:rPr>
              <a:t>The Focal Point of the Text</a:t>
            </a:r>
            <a:endParaRPr lang="en-US" smtClean="0">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dirty="0">
                <a:solidFill>
                  <a:schemeClr val="bg1"/>
                </a:solidFill>
                <a:ea typeface="Osaka" charset="0"/>
                <a:cs typeface="Osaka" charset="0"/>
              </a:rPr>
              <a:t>We can be truly united as a church by focusing on</a:t>
            </a:r>
            <a:r>
              <a:rPr lang="en-US" sz="4400" b="1" dirty="0">
                <a:solidFill>
                  <a:srgbClr val="FFFF00"/>
                </a:solidFill>
                <a:ea typeface="Osaka" charset="0"/>
                <a:cs typeface="Osaka" charset="0"/>
              </a:rPr>
              <a:t> </a:t>
            </a:r>
            <a:br>
              <a:rPr lang="en-US" sz="4400" b="1" dirty="0">
                <a:solidFill>
                  <a:srgbClr val="FFFF00"/>
                </a:solidFill>
                <a:ea typeface="Osaka" charset="0"/>
                <a:cs typeface="Osaka" charset="0"/>
              </a:rPr>
            </a:br>
            <a:r>
              <a:rPr lang="en-US" sz="4400" b="1" u="sng" dirty="0">
                <a:solidFill>
                  <a:srgbClr val="FFFF00"/>
                </a:solidFill>
                <a:ea typeface="Osaka" charset="0"/>
                <a:cs typeface="Osaka" charset="0"/>
              </a:rPr>
              <a:t>God</a:t>
            </a:r>
            <a:r>
              <a:rPr lang="fr-FR" altLang="ja-JP" sz="4400" b="1" u="sng" dirty="0">
                <a:solidFill>
                  <a:srgbClr val="FFFF00"/>
                </a:solidFill>
                <a:ea typeface="Osaka" charset="0"/>
                <a:cs typeface="Osaka" charset="0"/>
              </a:rPr>
              <a:t>'</a:t>
            </a:r>
            <a:r>
              <a:rPr lang="en-US" sz="4400" b="1" u="sng" dirty="0">
                <a:solidFill>
                  <a:srgbClr val="FFFF00"/>
                </a:solidFill>
                <a:ea typeface="Osaka" charset="0"/>
                <a:cs typeface="Osaka" charset="0"/>
              </a:rPr>
              <a:t>s</a:t>
            </a:r>
            <a:r>
              <a:rPr lang="en-US" sz="4400" b="1" dirty="0">
                <a:solidFill>
                  <a:srgbClr val="FFFF00"/>
                </a:solidFill>
                <a:ea typeface="Osaka" charset="0"/>
                <a:cs typeface="Osaka" charset="0"/>
              </a:rPr>
              <a:t> </a:t>
            </a:r>
            <a:r>
              <a:rPr lang="en-US" sz="4400" b="1" u="sng" dirty="0">
                <a:solidFill>
                  <a:srgbClr val="FFFF00"/>
                </a:solidFill>
                <a:ea typeface="Osaka" charset="0"/>
                <a:cs typeface="Osaka" charset="0"/>
              </a:rPr>
              <a:t>wisdom</a:t>
            </a:r>
            <a:r>
              <a:rPr lang="en-US" sz="4400" b="1" dirty="0">
                <a:solidFill>
                  <a:srgbClr val="FFFF00"/>
                </a:solidFill>
                <a:ea typeface="Osaka" charset="0"/>
                <a:cs typeface="Osaka" charset="0"/>
              </a:rPr>
              <a:t> </a:t>
            </a:r>
            <a:endParaRPr lang="en-US" sz="4400" dirty="0">
              <a:latin typeface="Times" charset="0"/>
              <a:ea typeface="Osaka" charset="0"/>
              <a:cs typeface="Osaka" charset="0"/>
            </a:endParaRPr>
          </a:p>
        </p:txBody>
      </p:sp>
      <p:pic>
        <p:nvPicPr>
          <p:cNvPr id="34816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4038" y="1600200"/>
            <a:ext cx="29559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pPr eaLnBrk="1" hangingPunct="1">
              <a:defRPr/>
            </a:pPr>
            <a:r>
              <a:rPr lang="en-US" b="1" dirty="0" smtClean="0">
                <a:solidFill>
                  <a:schemeClr val="bg1"/>
                </a:solidFill>
              </a:rPr>
              <a:t>What does God</a:t>
            </a:r>
            <a:r>
              <a:rPr lang="fr-FR" altLang="ja-JP" b="1" dirty="0" smtClean="0">
                <a:solidFill>
                  <a:schemeClr val="bg1"/>
                </a:solidFill>
                <a:latin typeface="Arial"/>
              </a:rPr>
              <a:t>'</a:t>
            </a:r>
            <a:r>
              <a:rPr lang="en-US" b="1" dirty="0" smtClean="0">
                <a:solidFill>
                  <a:schemeClr val="bg1"/>
                </a:solidFill>
              </a:rPr>
              <a:t>s wisdom </a:t>
            </a:r>
            <a:br>
              <a:rPr lang="en-US" b="1" dirty="0" smtClean="0">
                <a:solidFill>
                  <a:schemeClr val="bg1"/>
                </a:solidFill>
              </a:rPr>
            </a:br>
            <a:r>
              <a:rPr lang="en-US" b="1" dirty="0" smtClean="0">
                <a:solidFill>
                  <a:schemeClr val="bg1"/>
                </a:solidFill>
              </a:rPr>
              <a:t>look like?</a:t>
            </a:r>
            <a:endParaRPr lang="en-US" dirty="0" smtClean="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3600" b="1" dirty="0">
                <a:solidFill>
                  <a:schemeClr val="bg1"/>
                </a:solidFill>
                <a:ea typeface="Osaka" charset="0"/>
                <a:cs typeface="Osaka" charset="0"/>
              </a:rPr>
              <a:t>Unity</a:t>
            </a:r>
          </a:p>
          <a:p>
            <a:pPr algn="ctr" eaLnBrk="1" hangingPunct="1">
              <a:spcBef>
                <a:spcPct val="20000"/>
              </a:spcBef>
              <a:defRPr/>
            </a:pPr>
            <a:r>
              <a:rPr lang="en-US" sz="3600" b="1" dirty="0">
                <a:solidFill>
                  <a:schemeClr val="bg1"/>
                </a:solidFill>
                <a:ea typeface="Osaka" charset="0"/>
                <a:cs typeface="Osaka" charset="0"/>
              </a:rPr>
              <a:t>Humility</a:t>
            </a:r>
          </a:p>
          <a:p>
            <a:pPr algn="ctr" eaLnBrk="1" hangingPunct="1">
              <a:spcBef>
                <a:spcPct val="20000"/>
              </a:spcBef>
              <a:defRPr/>
            </a:pPr>
            <a:r>
              <a:rPr lang="en-US" sz="3600" b="1" dirty="0">
                <a:solidFill>
                  <a:schemeClr val="bg1"/>
                </a:solidFill>
                <a:ea typeface="Osaka" charset="0"/>
                <a:cs typeface="Osaka" charset="0"/>
              </a:rPr>
              <a:t>Witnessing</a:t>
            </a:r>
          </a:p>
          <a:p>
            <a:pPr algn="ctr" eaLnBrk="1" hangingPunct="1">
              <a:spcBef>
                <a:spcPct val="20000"/>
              </a:spcBef>
              <a:defRPr/>
            </a:pPr>
            <a:r>
              <a:rPr lang="en-US" sz="3600" b="1" dirty="0">
                <a:solidFill>
                  <a:schemeClr val="bg1"/>
                </a:solidFill>
                <a:ea typeface="Osaka" charset="0"/>
                <a:cs typeface="Osaka" charset="0"/>
              </a:rPr>
              <a:t>Character</a:t>
            </a:r>
            <a:endParaRPr lang="en-US" sz="3600" b="1" dirty="0">
              <a:solidFill>
                <a:schemeClr val="bg1"/>
              </a:solidFill>
              <a:ea typeface="Osaka" charset="0"/>
              <a:cs typeface="Osaka" charset="0"/>
            </a:endParaRPr>
          </a:p>
          <a:p>
            <a:pPr algn="ctr" eaLnBrk="1" hangingPunct="1">
              <a:spcBef>
                <a:spcPct val="20000"/>
              </a:spcBef>
              <a:defRPr/>
            </a:pPr>
            <a:r>
              <a:rPr lang="en-US" sz="3600" b="1" dirty="0">
                <a:solidFill>
                  <a:schemeClr val="bg1"/>
                </a:solidFill>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22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31800"/>
            <a:ext cx="9186863"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8" name="Rectangle 2"/>
          <p:cNvSpPr>
            <a:spLocks noGrp="1" noChangeArrowheads="1"/>
          </p:cNvSpPr>
          <p:nvPr>
            <p:ph type="ctrTitle"/>
          </p:nvPr>
        </p:nvSpPr>
        <p:spPr>
          <a:xfrm>
            <a:off x="2771775" y="885825"/>
            <a:ext cx="4032250" cy="2543175"/>
          </a:xfrm>
        </p:spPr>
        <p:txBody>
          <a:bodyPr/>
          <a:lstStyle/>
          <a:p>
            <a:pPr eaLnBrk="1" hangingPunct="1">
              <a:defRPr/>
            </a:pPr>
            <a:r>
              <a:rPr lang="en-US" b="1" dirty="0" smtClean="0">
                <a:solidFill>
                  <a:srgbClr val="000090"/>
                </a:solidFill>
              </a:rPr>
              <a:t>We need God</a:t>
            </a:r>
            <a:r>
              <a:rPr lang="fr-FR" b="1" dirty="0" smtClean="0">
                <a:solidFill>
                  <a:srgbClr val="000090"/>
                </a:solidFill>
              </a:rPr>
              <a:t>'</a:t>
            </a:r>
            <a:r>
              <a:rPr lang="en-US" b="1" dirty="0" smtClean="0">
                <a:solidFill>
                  <a:srgbClr val="000090"/>
                </a:solidFill>
              </a:rPr>
              <a:t>s wisdom</a:t>
            </a:r>
            <a:endParaRPr lang="en-US" sz="4000" dirty="0" smtClean="0">
              <a:solidFill>
                <a:srgbClr val="000090"/>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819150"/>
            <a:ext cx="7772400" cy="1143000"/>
          </a:xfrm>
        </p:spPr>
        <p:txBody>
          <a:bodyPr/>
          <a:lstStyle/>
          <a:p>
            <a:pPr eaLnBrk="1" hangingPunct="1">
              <a:defRPr/>
            </a:pPr>
            <a:r>
              <a:rPr lang="en-US" dirty="0" smtClean="0">
                <a:solidFill>
                  <a:schemeClr val="tx1"/>
                </a:solidFill>
              </a:rPr>
              <a:t>Black</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39615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Diogenes_looking_for_a_man_-_attributed_to_JHW_Tischbe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3"/>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Title 1"/>
          <p:cNvSpPr>
            <a:spLocks noGrp="1"/>
          </p:cNvSpPr>
          <p:nvPr>
            <p:ph type="title"/>
          </p:nvPr>
        </p:nvSpPr>
        <p:spPr>
          <a:xfrm>
            <a:off x="0" y="0"/>
            <a:ext cx="9144000" cy="762000"/>
          </a:xfrm>
          <a:solidFill>
            <a:srgbClr val="000000"/>
          </a:solidFill>
        </p:spPr>
        <p:txBody>
          <a:bodyPr/>
          <a:lstStyle/>
          <a:p>
            <a:r>
              <a:rPr lang="en-US">
                <a:effectLst/>
                <a:latin typeface="Aril" charset="0"/>
                <a:ea typeface="ＭＳ Ｐゴシック" charset="0"/>
              </a:rPr>
              <a:t>Cynics: Diogenes of Sinope</a:t>
            </a:r>
          </a:p>
        </p:txBody>
      </p:sp>
      <p:sp>
        <p:nvSpPr>
          <p:cNvPr id="225283" name="Text Box 8"/>
          <p:cNvSpPr txBox="1">
            <a:spLocks noChangeArrowheads="1"/>
          </p:cNvSpPr>
          <p:nvPr/>
        </p:nvSpPr>
        <p:spPr bwMode="auto">
          <a:xfrm>
            <a:off x="8397875" y="115888"/>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3" descr="alexander_diogenes.gif"/>
          <p:cNvPicPr>
            <a:picLocks noChangeAspect="1"/>
          </p:cNvPicPr>
          <p:nvPr/>
        </p:nvPicPr>
        <p:blipFill>
          <a:blip r:embed="rId3" cstate="screen">
            <a:extLst>
              <a:ext uri="{28A0092B-C50C-407E-A947-70E740481C1C}">
                <a14:useLocalDpi xmlns:a14="http://schemas.microsoft.com/office/drawing/2010/main"/>
              </a:ext>
            </a:extLst>
          </a:blip>
          <a:srcRect b="2126"/>
          <a:stretch>
            <a:fillRect/>
          </a:stretch>
        </p:blipFill>
        <p:spPr bwMode="auto">
          <a:xfrm>
            <a:off x="0" y="-157163"/>
            <a:ext cx="9144000"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113" y="-228600"/>
            <a:ext cx="9169400" cy="914400"/>
          </a:xfrm>
          <a:solidFill>
            <a:srgbClr val="000000"/>
          </a:solidFill>
        </p:spPr>
        <p:txBody>
          <a:bodyPr/>
          <a:lstStyle/>
          <a:p>
            <a:pPr>
              <a:defRPr/>
            </a:pPr>
            <a:r>
              <a:rPr lang="en-US">
                <a:effectLst>
                  <a:outerShdw blurRad="38100" dist="38100" dir="2700000" algn="tl">
                    <a:srgbClr val="FFFFFF"/>
                  </a:outerShdw>
                </a:effectLst>
                <a:latin typeface="Aril" charset="0"/>
                <a:ea typeface="ＭＳ Ｐゴシック" charset="0"/>
              </a:rPr>
              <a:t>Cynics: Diogenes of Sinope</a:t>
            </a:r>
          </a:p>
        </p:txBody>
      </p:sp>
      <p:sp>
        <p:nvSpPr>
          <p:cNvPr id="22733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151</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2004:Templates:Presentations:Designs:Speed</Template>
  <TotalTime>6871</TotalTime>
  <Words>2858</Words>
  <Application>Microsoft Macintosh PowerPoint</Application>
  <PresentationFormat>On-screen Show (4:3)</PresentationFormat>
  <Paragraphs>337</Paragraphs>
  <Slides>78</Slides>
  <Notes>65</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78</vt:i4>
      </vt:variant>
    </vt:vector>
  </HeadingPairs>
  <TitlesOfParts>
    <vt:vector size="105" baseType="lpstr">
      <vt:lpstr>Arial</vt:lpstr>
      <vt:lpstr>ＭＳ Ｐゴシック</vt:lpstr>
      <vt:lpstr>Tahoma</vt:lpstr>
      <vt:lpstr>Wingdings</vt:lpstr>
      <vt:lpstr>Arial Narrow</vt:lpstr>
      <vt:lpstr>Times New Roman</vt:lpstr>
      <vt:lpstr>Osaka</vt:lpstr>
      <vt:lpstr>Aril</vt:lpstr>
      <vt:lpstr>Times</vt:lpstr>
      <vt:lpstr>Default Design</vt:lpstr>
      <vt:lpstr>Slit</vt:lpstr>
      <vt:lpstr>LaVerne</vt:lpstr>
      <vt:lpstr>Radar</vt:lpstr>
      <vt:lpstr>Speed</vt:lpstr>
      <vt:lpstr>Blank Presentation</vt:lpstr>
      <vt:lpstr>Orbit</vt:lpstr>
      <vt:lpstr>1_Blank Presentation</vt:lpstr>
      <vt:lpstr>Compass</vt:lpstr>
      <vt:lpstr>1_Default Design</vt:lpstr>
      <vt:lpstr>2_Blank Presentation</vt:lpstr>
      <vt:lpstr>1_Slit</vt:lpstr>
      <vt:lpstr>1_Speed</vt:lpstr>
      <vt:lpstr>2_Slit</vt:lpstr>
      <vt:lpstr>2_Speed</vt:lpstr>
      <vt:lpstr>3_Blank Presentation</vt:lpstr>
      <vt:lpstr>5_Blank Presentation</vt:lpstr>
      <vt:lpstr>1_Orbit</vt:lpstr>
      <vt:lpstr>How to Be a Wise Guy</vt:lpstr>
      <vt:lpstr>Philosophies at Athens</vt:lpstr>
      <vt:lpstr>Greek Schools of Philosophy</vt:lpstr>
      <vt:lpstr>Pythagoras</vt:lpstr>
      <vt:lpstr>Plato</vt:lpstr>
      <vt:lpstr>Cynics: Antisthenes</vt:lpstr>
      <vt:lpstr>Cynics: Diogenes of Sinope</vt:lpstr>
      <vt:lpstr>Cynics: Diogenes of Sinope</vt:lpstr>
      <vt:lpstr>Cynics: Diogenes of Sinope</vt:lpstr>
      <vt:lpstr>Aristotelianism</vt:lpstr>
      <vt:lpstr>Aristotle's 4 Elements</vt:lpstr>
      <vt:lpstr>Epicureans and Stoics at the Parthenon</vt:lpstr>
      <vt:lpstr>The Parthenon: Place of Debate</vt:lpstr>
      <vt:lpstr>Epicureanism</vt:lpstr>
      <vt:lpstr>Stoicism</vt:lpstr>
      <vt:lpstr>Stoicism Today</vt:lpstr>
      <vt:lpstr>Skepticism: Pyrro of Elis</vt:lpstr>
      <vt:lpstr>Eclectics</vt:lpstr>
      <vt:lpstr>Eclectics Today = Freethinkers</vt:lpstr>
      <vt:lpstr>The Challenge of Greek Philosophy Against Christianity</vt:lpstr>
      <vt:lpstr>Are you wise?</vt:lpstr>
      <vt:lpstr>Finding an address…</vt:lpstr>
      <vt:lpstr>Albert Einstein (1879-1955)</vt:lpstr>
      <vt:lpstr>How is your…</vt:lpstr>
      <vt:lpstr>The Path to Unity: Focus on…</vt:lpstr>
      <vt:lpstr>The path to unity is to focus on God's wisdom</vt:lpstr>
      <vt:lpstr>I.  The gospel is God's secret message of wisdom that the world rejects (2:6-10).</vt:lpstr>
      <vt:lpstr>A.  Believers do speak wisdom--God's wisdom  (2:6)</vt:lpstr>
      <vt:lpstr>A.  Believers do speak wisdom––God's wisdom (2:6 NLT)</vt:lpstr>
      <vt:lpstr>John MacArthur, Jr.</vt:lpstr>
      <vt:lpstr>John MacArthur, "The Foolishness of God" sermon on 1 Cor. 1:18-21, Part 1, #GC 1813</vt:lpstr>
      <vt:lpstr>John MacArthur, "The Foolishness of God" sermon on 1 Cor. 1:21-28, Part 2, #GC 1814</vt:lpstr>
      <vt:lpstr>C. S. Lewis</vt:lpstr>
      <vt:lpstr>Black</vt:lpstr>
      <vt:lpstr>MENSA</vt:lpstr>
      <vt:lpstr>MENSA</vt:lpstr>
      <vt:lpstr>Types of Wisdom</vt:lpstr>
      <vt:lpstr>Types of Wisdom</vt:lpstr>
      <vt:lpstr>B.C. by Johnny Hart</vt:lpstr>
      <vt:lpstr>Types of Wisdom</vt:lpstr>
      <vt:lpstr>Types of Wisdom</vt:lpstr>
      <vt:lpstr>Types of Wisdom</vt:lpstr>
      <vt:lpstr>Types of Wisdom</vt:lpstr>
      <vt:lpstr>POPCLUB</vt:lpstr>
      <vt:lpstr>POPCLUB</vt:lpstr>
      <vt:lpstr>POPCLUB</vt:lpstr>
      <vt:lpstr>B. Only believers understand  God's wisdom (7-10) </vt:lpstr>
      <vt:lpstr>Top Secret</vt:lpstr>
      <vt:lpstr>God's wisdom is secret (2:7a NLT)</vt:lpstr>
      <vt:lpstr>B. Only believers understand  God's wisdom (7-10) </vt:lpstr>
      <vt:lpstr>The wisdom of Christ crucified was hidden (2:7b NLT)</vt:lpstr>
      <vt:lpstr>B. Only believers understand  God's wisdom (7-10) </vt:lpstr>
      <vt:lpstr>Christ crucified was predestined  (2:7c NLT)</vt:lpstr>
      <vt:lpstr>B. Only believers understand  God's wisdom (7-10) </vt:lpstr>
      <vt:lpstr>God's wisdom is misunderstood (2:8 NLT)</vt:lpstr>
      <vt:lpstr>B. Only believers understand  God's wisdom (7-10) </vt:lpstr>
      <vt:lpstr>God's wisdom in Christ is not even thought about (2:9-10 NLT)</vt:lpstr>
      <vt:lpstr>I.  The gospel is God's secret message of wisdom that the world rejects (2:6-10).</vt:lpstr>
      <vt:lpstr>II.  Only believers have God's wisdom because only believers have the Spirit  (2:11-16).</vt:lpstr>
      <vt:lpstr>A.  No one knows what someone else is thinking (2:11 NLT)</vt:lpstr>
      <vt:lpstr>My Three Sons</vt:lpstr>
      <vt:lpstr>Black</vt:lpstr>
      <vt:lpstr>B. God gave us His Spirit to teach us spiritual truth (2:12-13 NLT)</vt:lpstr>
      <vt:lpstr>Gadget Instructions</vt:lpstr>
      <vt:lpstr>"We Preach Christ Crucified"</vt:lpstr>
      <vt:lpstr>C. Unbelievers don't understand God's wisdom while Christians do (2:14-16). </vt:lpstr>
      <vt:lpstr>A non-Christian thinks spiritual truth is foolish since he doesn't have the Spirit teaching him (2:14 NLT)</vt:lpstr>
      <vt:lpstr>Who sits in your chair?</vt:lpstr>
      <vt:lpstr>Types of People</vt:lpstr>
      <vt:lpstr>We can make intelligent spiritual decisions since Christ instructs us (1 Cor. 2:15 NLT)</vt:lpstr>
      <vt:lpstr>Types of People</vt:lpstr>
      <vt:lpstr>Wisdom Challenge</vt:lpstr>
      <vt:lpstr>We can't teach God but He can teach us (2:16 NLT)</vt:lpstr>
      <vt:lpstr>The Focal Point of the Text</vt:lpstr>
      <vt:lpstr>What does God's wisdom  look like?</vt:lpstr>
      <vt:lpstr>We need God's wisdom</vt:lpstr>
      <vt:lpstr>Black</vt:lpstr>
      <vt:lpstr>NT Preaching link at BibleStudyDownloads.org</vt:lpstr>
    </vt:vector>
  </TitlesOfParts>
  <Manager/>
  <Company>SBC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Thailand Mission Report</dc:title>
  <dc:subject/>
  <dc:creator>Rick Griffith</dc:creator>
  <cp:keywords/>
  <dc:description/>
  <cp:lastModifiedBy>Rick Griffith</cp:lastModifiedBy>
  <cp:revision>200</cp:revision>
  <dcterms:created xsi:type="dcterms:W3CDTF">2007-01-28T06:02:40Z</dcterms:created>
  <dcterms:modified xsi:type="dcterms:W3CDTF">2017-07-04T09:44:04Z</dcterms:modified>
  <cp:category/>
</cp:coreProperties>
</file>